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0"/>
  </p:notesMasterIdLst>
  <p:sldIdLst>
    <p:sldId id="256" r:id="rId2"/>
    <p:sldId id="266" r:id="rId3"/>
    <p:sldId id="271" r:id="rId4"/>
    <p:sldId id="270" r:id="rId5"/>
    <p:sldId id="273" r:id="rId6"/>
    <p:sldId id="267" r:id="rId7"/>
    <p:sldId id="272" r:id="rId8"/>
    <p:sldId id="268" r:id="rId9"/>
    <p:sldId id="274" r:id="rId10"/>
    <p:sldId id="279" r:id="rId11"/>
    <p:sldId id="280" r:id="rId12"/>
    <p:sldId id="269" r:id="rId13"/>
    <p:sldId id="282" r:id="rId14"/>
    <p:sldId id="281" r:id="rId15"/>
    <p:sldId id="258" r:id="rId16"/>
    <p:sldId id="278" r:id="rId17"/>
    <p:sldId id="276" r:id="rId18"/>
    <p:sldId id="277" r:id="rId19"/>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689"/>
    <p:restoredTop sz="94655"/>
  </p:normalViewPr>
  <p:slideViewPr>
    <p:cSldViewPr snapToGrid="0" snapToObjects="1">
      <p:cViewPr varScale="1">
        <p:scale>
          <a:sx n="167" d="100"/>
          <a:sy n="167" d="100"/>
        </p:scale>
        <p:origin x="19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299099-871E-6E4B-A71D-051E11666C42}" type="datetimeFigureOut">
              <a:rPr lang="en-NL" smtClean="0"/>
              <a:t>14/12/2021</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53D416-A804-2441-AF3F-F5DF4A0ADA19}" type="slidenum">
              <a:rPr lang="en-NL" smtClean="0"/>
              <a:t>‹#›</a:t>
            </a:fld>
            <a:endParaRPr lang="en-NL"/>
          </a:p>
        </p:txBody>
      </p:sp>
    </p:spTree>
    <p:extLst>
      <p:ext uri="{BB962C8B-B14F-4D97-AF65-F5344CB8AC3E}">
        <p14:creationId xmlns:p14="http://schemas.microsoft.com/office/powerpoint/2010/main" val="908913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BA53D416-A804-2441-AF3F-F5DF4A0ADA19}" type="slidenum">
              <a:rPr lang="en-NL" smtClean="0"/>
              <a:t>2</a:t>
            </a:fld>
            <a:endParaRPr lang="en-NL"/>
          </a:p>
        </p:txBody>
      </p:sp>
    </p:spTree>
    <p:extLst>
      <p:ext uri="{BB962C8B-B14F-4D97-AF65-F5344CB8AC3E}">
        <p14:creationId xmlns:p14="http://schemas.microsoft.com/office/powerpoint/2010/main" val="4271779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BA53D416-A804-2441-AF3F-F5DF4A0ADA19}" type="slidenum">
              <a:rPr lang="en-NL" smtClean="0"/>
              <a:t>6</a:t>
            </a:fld>
            <a:endParaRPr lang="en-NL"/>
          </a:p>
        </p:txBody>
      </p:sp>
    </p:spTree>
    <p:extLst>
      <p:ext uri="{BB962C8B-B14F-4D97-AF65-F5344CB8AC3E}">
        <p14:creationId xmlns:p14="http://schemas.microsoft.com/office/powerpoint/2010/main" val="3298144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a:p>
            <a:endParaRPr lang="en-NL" dirty="0"/>
          </a:p>
          <a:p>
            <a:endParaRPr lang="en-NL" dirty="0"/>
          </a:p>
          <a:p>
            <a:endParaRPr lang="en-NL" dirty="0"/>
          </a:p>
          <a:p>
            <a:endParaRPr lang="en-NL" dirty="0"/>
          </a:p>
        </p:txBody>
      </p:sp>
      <p:sp>
        <p:nvSpPr>
          <p:cNvPr id="4" name="Slide Number Placeholder 3"/>
          <p:cNvSpPr>
            <a:spLocks noGrp="1"/>
          </p:cNvSpPr>
          <p:nvPr>
            <p:ph type="sldNum" sz="quarter" idx="5"/>
          </p:nvPr>
        </p:nvSpPr>
        <p:spPr/>
        <p:txBody>
          <a:bodyPr/>
          <a:lstStyle/>
          <a:p>
            <a:fld id="{BA53D416-A804-2441-AF3F-F5DF4A0ADA19}" type="slidenum">
              <a:rPr lang="en-NL" smtClean="0"/>
              <a:t>15</a:t>
            </a:fld>
            <a:endParaRPr lang="en-NL"/>
          </a:p>
        </p:txBody>
      </p:sp>
    </p:spTree>
    <p:extLst>
      <p:ext uri="{BB962C8B-B14F-4D97-AF65-F5344CB8AC3E}">
        <p14:creationId xmlns:p14="http://schemas.microsoft.com/office/powerpoint/2010/main" val="1810432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A3772-1921-E94A-AA98-6D567DDB354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3FA61E43-E6BB-8A42-8E38-CD47E4C4B2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FF1469EC-BB0D-E947-86EA-76B3F4EACC19}"/>
              </a:ext>
            </a:extLst>
          </p:cNvPr>
          <p:cNvSpPr>
            <a:spLocks noGrp="1"/>
          </p:cNvSpPr>
          <p:nvPr>
            <p:ph type="dt" sz="half" idx="10"/>
          </p:nvPr>
        </p:nvSpPr>
        <p:spPr/>
        <p:txBody>
          <a:bodyPr/>
          <a:lstStyle/>
          <a:p>
            <a:fld id="{C5FA174A-BDD4-CD49-9B25-45B3832AB8F7}" type="datetime1">
              <a:rPr lang="en-US" smtClean="0"/>
              <a:t>12/14/21</a:t>
            </a:fld>
            <a:endParaRPr lang="en-NL"/>
          </a:p>
        </p:txBody>
      </p:sp>
      <p:sp>
        <p:nvSpPr>
          <p:cNvPr id="5" name="Footer Placeholder 4">
            <a:extLst>
              <a:ext uri="{FF2B5EF4-FFF2-40B4-BE49-F238E27FC236}">
                <a16:creationId xmlns:a16="http://schemas.microsoft.com/office/drawing/2014/main" id="{54A685E9-7CA8-6E4D-90FD-5D26EA2DB6B8}"/>
              </a:ext>
            </a:extLst>
          </p:cNvPr>
          <p:cNvSpPr>
            <a:spLocks noGrp="1"/>
          </p:cNvSpPr>
          <p:nvPr>
            <p:ph type="ftr" sz="quarter" idx="11"/>
          </p:nvPr>
        </p:nvSpPr>
        <p:spPr/>
        <p:txBody>
          <a:bodyPr/>
          <a:lstStyle/>
          <a:p>
            <a:r>
              <a:rPr lang="en-US"/>
              <a:t>(C) Knoester Fotografie </a:t>
            </a:r>
            <a:endParaRPr lang="en-NL"/>
          </a:p>
        </p:txBody>
      </p:sp>
      <p:sp>
        <p:nvSpPr>
          <p:cNvPr id="6" name="Slide Number Placeholder 5">
            <a:extLst>
              <a:ext uri="{FF2B5EF4-FFF2-40B4-BE49-F238E27FC236}">
                <a16:creationId xmlns:a16="http://schemas.microsoft.com/office/drawing/2014/main" id="{6C0C8D13-D27F-9B40-9587-7C0435EC6217}"/>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3600649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11542-8B5F-9843-9D9B-906BB9EBFFE1}"/>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72BD6B35-62A3-064B-9A7C-F5B67C31B2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7FEDB4B6-B188-684D-A92A-CCFA4EA3FD45}"/>
              </a:ext>
            </a:extLst>
          </p:cNvPr>
          <p:cNvSpPr>
            <a:spLocks noGrp="1"/>
          </p:cNvSpPr>
          <p:nvPr>
            <p:ph type="dt" sz="half" idx="10"/>
          </p:nvPr>
        </p:nvSpPr>
        <p:spPr/>
        <p:txBody>
          <a:bodyPr/>
          <a:lstStyle/>
          <a:p>
            <a:fld id="{92522E49-1E25-864C-ABF5-F5C9BAF604B5}" type="datetime1">
              <a:rPr lang="en-US" smtClean="0"/>
              <a:t>12/14/21</a:t>
            </a:fld>
            <a:endParaRPr lang="en-NL"/>
          </a:p>
        </p:txBody>
      </p:sp>
      <p:sp>
        <p:nvSpPr>
          <p:cNvPr id="5" name="Footer Placeholder 4">
            <a:extLst>
              <a:ext uri="{FF2B5EF4-FFF2-40B4-BE49-F238E27FC236}">
                <a16:creationId xmlns:a16="http://schemas.microsoft.com/office/drawing/2014/main" id="{EF2E549C-93E2-AE41-9119-B42DB575F8B8}"/>
              </a:ext>
            </a:extLst>
          </p:cNvPr>
          <p:cNvSpPr>
            <a:spLocks noGrp="1"/>
          </p:cNvSpPr>
          <p:nvPr>
            <p:ph type="ftr" sz="quarter" idx="11"/>
          </p:nvPr>
        </p:nvSpPr>
        <p:spPr/>
        <p:txBody>
          <a:bodyPr/>
          <a:lstStyle/>
          <a:p>
            <a:r>
              <a:rPr lang="en-US"/>
              <a:t>(C) Knoester Fotografie </a:t>
            </a:r>
            <a:endParaRPr lang="en-NL"/>
          </a:p>
        </p:txBody>
      </p:sp>
      <p:sp>
        <p:nvSpPr>
          <p:cNvPr id="6" name="Slide Number Placeholder 5">
            <a:extLst>
              <a:ext uri="{FF2B5EF4-FFF2-40B4-BE49-F238E27FC236}">
                <a16:creationId xmlns:a16="http://schemas.microsoft.com/office/drawing/2014/main" id="{536C9902-D932-804F-82C3-471179882BCC}"/>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3875409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0B8A61-FE61-8E47-8A98-8C2AFF3A19A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2F11BCE8-218B-BA41-9884-E233E3E5D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6A14DD0-7DC9-D245-B4B4-F6D542F16B6C}"/>
              </a:ext>
            </a:extLst>
          </p:cNvPr>
          <p:cNvSpPr>
            <a:spLocks noGrp="1"/>
          </p:cNvSpPr>
          <p:nvPr>
            <p:ph type="dt" sz="half" idx="10"/>
          </p:nvPr>
        </p:nvSpPr>
        <p:spPr/>
        <p:txBody>
          <a:bodyPr/>
          <a:lstStyle/>
          <a:p>
            <a:fld id="{FA64C63B-1A82-FA40-9DCA-1980DB24D664}" type="datetime1">
              <a:rPr lang="en-US" smtClean="0"/>
              <a:t>12/14/21</a:t>
            </a:fld>
            <a:endParaRPr lang="en-NL"/>
          </a:p>
        </p:txBody>
      </p:sp>
      <p:sp>
        <p:nvSpPr>
          <p:cNvPr id="5" name="Footer Placeholder 4">
            <a:extLst>
              <a:ext uri="{FF2B5EF4-FFF2-40B4-BE49-F238E27FC236}">
                <a16:creationId xmlns:a16="http://schemas.microsoft.com/office/drawing/2014/main" id="{8E074D78-DAF4-0C45-B813-E4D80D370238}"/>
              </a:ext>
            </a:extLst>
          </p:cNvPr>
          <p:cNvSpPr>
            <a:spLocks noGrp="1"/>
          </p:cNvSpPr>
          <p:nvPr>
            <p:ph type="ftr" sz="quarter" idx="11"/>
          </p:nvPr>
        </p:nvSpPr>
        <p:spPr/>
        <p:txBody>
          <a:bodyPr/>
          <a:lstStyle/>
          <a:p>
            <a:r>
              <a:rPr lang="en-US"/>
              <a:t>(C) Knoester Fotografie </a:t>
            </a:r>
            <a:endParaRPr lang="en-NL"/>
          </a:p>
        </p:txBody>
      </p:sp>
      <p:sp>
        <p:nvSpPr>
          <p:cNvPr id="6" name="Slide Number Placeholder 5">
            <a:extLst>
              <a:ext uri="{FF2B5EF4-FFF2-40B4-BE49-F238E27FC236}">
                <a16:creationId xmlns:a16="http://schemas.microsoft.com/office/drawing/2014/main" id="{7B9560EA-6A0A-124A-BD5F-EAF1F27EE3EE}"/>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2056498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0E39E-A9DE-EC46-8508-D272F952AD60}"/>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D2065A13-34B4-7847-9F8E-26162139D9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535B222A-00F9-5144-9B68-2840CBD1250C}"/>
              </a:ext>
            </a:extLst>
          </p:cNvPr>
          <p:cNvSpPr>
            <a:spLocks noGrp="1"/>
          </p:cNvSpPr>
          <p:nvPr>
            <p:ph type="dt" sz="half" idx="10"/>
          </p:nvPr>
        </p:nvSpPr>
        <p:spPr/>
        <p:txBody>
          <a:bodyPr/>
          <a:lstStyle/>
          <a:p>
            <a:fld id="{F0F5E435-5F2A-614F-BC42-2204058A1916}" type="datetime1">
              <a:rPr lang="en-US" smtClean="0"/>
              <a:t>12/14/21</a:t>
            </a:fld>
            <a:endParaRPr lang="en-NL"/>
          </a:p>
        </p:txBody>
      </p:sp>
      <p:sp>
        <p:nvSpPr>
          <p:cNvPr id="5" name="Footer Placeholder 4">
            <a:extLst>
              <a:ext uri="{FF2B5EF4-FFF2-40B4-BE49-F238E27FC236}">
                <a16:creationId xmlns:a16="http://schemas.microsoft.com/office/drawing/2014/main" id="{25521DBF-F2A0-A54C-904F-8BD150D388E8}"/>
              </a:ext>
            </a:extLst>
          </p:cNvPr>
          <p:cNvSpPr>
            <a:spLocks noGrp="1"/>
          </p:cNvSpPr>
          <p:nvPr>
            <p:ph type="ftr" sz="quarter" idx="11"/>
          </p:nvPr>
        </p:nvSpPr>
        <p:spPr/>
        <p:txBody>
          <a:bodyPr/>
          <a:lstStyle/>
          <a:p>
            <a:r>
              <a:rPr lang="en-US"/>
              <a:t>(C) Knoester Fotografie </a:t>
            </a:r>
            <a:endParaRPr lang="en-NL"/>
          </a:p>
        </p:txBody>
      </p:sp>
      <p:sp>
        <p:nvSpPr>
          <p:cNvPr id="6" name="Slide Number Placeholder 5">
            <a:extLst>
              <a:ext uri="{FF2B5EF4-FFF2-40B4-BE49-F238E27FC236}">
                <a16:creationId xmlns:a16="http://schemas.microsoft.com/office/drawing/2014/main" id="{64621F7F-00DD-2249-B603-A5664D0A4C76}"/>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1175256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A50FB-DCC8-B74B-90AD-0C61A31C0C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7637CAA7-580F-AF4E-A4AB-16AE8BB3D9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4E4480-7E56-2B4F-9397-1826E8BE0379}"/>
              </a:ext>
            </a:extLst>
          </p:cNvPr>
          <p:cNvSpPr>
            <a:spLocks noGrp="1"/>
          </p:cNvSpPr>
          <p:nvPr>
            <p:ph type="dt" sz="half" idx="10"/>
          </p:nvPr>
        </p:nvSpPr>
        <p:spPr/>
        <p:txBody>
          <a:bodyPr/>
          <a:lstStyle/>
          <a:p>
            <a:fld id="{8D2C3E08-A5C9-B447-8296-E15EC284F45B}" type="datetime1">
              <a:rPr lang="en-US" smtClean="0"/>
              <a:t>12/14/21</a:t>
            </a:fld>
            <a:endParaRPr lang="en-NL"/>
          </a:p>
        </p:txBody>
      </p:sp>
      <p:sp>
        <p:nvSpPr>
          <p:cNvPr id="5" name="Footer Placeholder 4">
            <a:extLst>
              <a:ext uri="{FF2B5EF4-FFF2-40B4-BE49-F238E27FC236}">
                <a16:creationId xmlns:a16="http://schemas.microsoft.com/office/drawing/2014/main" id="{4A77C291-7AF0-204B-B278-83FC01039AC6}"/>
              </a:ext>
            </a:extLst>
          </p:cNvPr>
          <p:cNvSpPr>
            <a:spLocks noGrp="1"/>
          </p:cNvSpPr>
          <p:nvPr>
            <p:ph type="ftr" sz="quarter" idx="11"/>
          </p:nvPr>
        </p:nvSpPr>
        <p:spPr/>
        <p:txBody>
          <a:bodyPr/>
          <a:lstStyle/>
          <a:p>
            <a:r>
              <a:rPr lang="en-US"/>
              <a:t>(C) Knoester Fotografie </a:t>
            </a:r>
            <a:endParaRPr lang="en-NL"/>
          </a:p>
        </p:txBody>
      </p:sp>
      <p:sp>
        <p:nvSpPr>
          <p:cNvPr id="6" name="Slide Number Placeholder 5">
            <a:extLst>
              <a:ext uri="{FF2B5EF4-FFF2-40B4-BE49-F238E27FC236}">
                <a16:creationId xmlns:a16="http://schemas.microsoft.com/office/drawing/2014/main" id="{BAA34DC0-F8FF-EA48-80C9-D98E8079AE10}"/>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4040300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2707-FB1A-D54F-BC26-234151E68040}"/>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CED60C5C-8D73-8D4B-A622-6104468D19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012D1BA3-F4FA-8743-A86C-0918EC164D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1B9B327B-26C3-124D-9EB4-EFA2276DF333}"/>
              </a:ext>
            </a:extLst>
          </p:cNvPr>
          <p:cNvSpPr>
            <a:spLocks noGrp="1"/>
          </p:cNvSpPr>
          <p:nvPr>
            <p:ph type="dt" sz="half" idx="10"/>
          </p:nvPr>
        </p:nvSpPr>
        <p:spPr/>
        <p:txBody>
          <a:bodyPr/>
          <a:lstStyle/>
          <a:p>
            <a:fld id="{262B8091-C995-7448-8178-8813AD171450}" type="datetime1">
              <a:rPr lang="en-US" smtClean="0"/>
              <a:t>12/14/21</a:t>
            </a:fld>
            <a:endParaRPr lang="en-NL"/>
          </a:p>
        </p:txBody>
      </p:sp>
      <p:sp>
        <p:nvSpPr>
          <p:cNvPr id="6" name="Footer Placeholder 5">
            <a:extLst>
              <a:ext uri="{FF2B5EF4-FFF2-40B4-BE49-F238E27FC236}">
                <a16:creationId xmlns:a16="http://schemas.microsoft.com/office/drawing/2014/main" id="{4B7903CF-6248-7E46-A0F5-8B565C928BDF}"/>
              </a:ext>
            </a:extLst>
          </p:cNvPr>
          <p:cNvSpPr>
            <a:spLocks noGrp="1"/>
          </p:cNvSpPr>
          <p:nvPr>
            <p:ph type="ftr" sz="quarter" idx="11"/>
          </p:nvPr>
        </p:nvSpPr>
        <p:spPr/>
        <p:txBody>
          <a:bodyPr/>
          <a:lstStyle/>
          <a:p>
            <a:r>
              <a:rPr lang="en-US"/>
              <a:t>(C) Knoester Fotografie </a:t>
            </a:r>
            <a:endParaRPr lang="en-NL"/>
          </a:p>
        </p:txBody>
      </p:sp>
      <p:sp>
        <p:nvSpPr>
          <p:cNvPr id="7" name="Slide Number Placeholder 6">
            <a:extLst>
              <a:ext uri="{FF2B5EF4-FFF2-40B4-BE49-F238E27FC236}">
                <a16:creationId xmlns:a16="http://schemas.microsoft.com/office/drawing/2014/main" id="{36D155FF-E494-0146-B972-EC3280FE6373}"/>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2526463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1352-BD69-FD4D-9B6D-A1969510A1CD}"/>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1143B251-592E-D047-AD46-305B0BCFFE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9D70AD-2D1A-C149-B366-87D752D8D3D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5E7A8547-3DCF-C142-B8A5-0E6A24C1EE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024FAA-3ABC-6A47-8AF5-48CF19AC25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AE8D5993-67C6-CF4E-B51C-211232451869}"/>
              </a:ext>
            </a:extLst>
          </p:cNvPr>
          <p:cNvSpPr>
            <a:spLocks noGrp="1"/>
          </p:cNvSpPr>
          <p:nvPr>
            <p:ph type="dt" sz="half" idx="10"/>
          </p:nvPr>
        </p:nvSpPr>
        <p:spPr/>
        <p:txBody>
          <a:bodyPr/>
          <a:lstStyle/>
          <a:p>
            <a:fld id="{912F5E4D-BD1C-F04D-B6AB-D6203C198485}" type="datetime1">
              <a:rPr lang="en-US" smtClean="0"/>
              <a:t>12/14/21</a:t>
            </a:fld>
            <a:endParaRPr lang="en-NL"/>
          </a:p>
        </p:txBody>
      </p:sp>
      <p:sp>
        <p:nvSpPr>
          <p:cNvPr id="8" name="Footer Placeholder 7">
            <a:extLst>
              <a:ext uri="{FF2B5EF4-FFF2-40B4-BE49-F238E27FC236}">
                <a16:creationId xmlns:a16="http://schemas.microsoft.com/office/drawing/2014/main" id="{FF900A79-6E82-EB44-B750-DDECD4CC518C}"/>
              </a:ext>
            </a:extLst>
          </p:cNvPr>
          <p:cNvSpPr>
            <a:spLocks noGrp="1"/>
          </p:cNvSpPr>
          <p:nvPr>
            <p:ph type="ftr" sz="quarter" idx="11"/>
          </p:nvPr>
        </p:nvSpPr>
        <p:spPr/>
        <p:txBody>
          <a:bodyPr/>
          <a:lstStyle/>
          <a:p>
            <a:r>
              <a:rPr lang="en-US"/>
              <a:t>(C) Knoester Fotografie </a:t>
            </a:r>
            <a:endParaRPr lang="en-NL"/>
          </a:p>
        </p:txBody>
      </p:sp>
      <p:sp>
        <p:nvSpPr>
          <p:cNvPr id="9" name="Slide Number Placeholder 8">
            <a:extLst>
              <a:ext uri="{FF2B5EF4-FFF2-40B4-BE49-F238E27FC236}">
                <a16:creationId xmlns:a16="http://schemas.microsoft.com/office/drawing/2014/main" id="{FC82B3EB-4D7A-0244-BA04-5327941727CF}"/>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3424280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B107F-4ADE-DD40-8324-5FD3521528FC}"/>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CEF3F00C-98A4-3044-AB76-8FE33F6C3848}"/>
              </a:ext>
            </a:extLst>
          </p:cNvPr>
          <p:cNvSpPr>
            <a:spLocks noGrp="1"/>
          </p:cNvSpPr>
          <p:nvPr>
            <p:ph type="dt" sz="half" idx="10"/>
          </p:nvPr>
        </p:nvSpPr>
        <p:spPr/>
        <p:txBody>
          <a:bodyPr/>
          <a:lstStyle/>
          <a:p>
            <a:fld id="{C667E16A-4CD7-2E48-A0BC-547605930C79}" type="datetime1">
              <a:rPr lang="en-US" smtClean="0"/>
              <a:t>12/14/21</a:t>
            </a:fld>
            <a:endParaRPr lang="en-NL"/>
          </a:p>
        </p:txBody>
      </p:sp>
      <p:sp>
        <p:nvSpPr>
          <p:cNvPr id="4" name="Footer Placeholder 3">
            <a:extLst>
              <a:ext uri="{FF2B5EF4-FFF2-40B4-BE49-F238E27FC236}">
                <a16:creationId xmlns:a16="http://schemas.microsoft.com/office/drawing/2014/main" id="{EB863EEF-DA70-B844-9BA9-F3CE05C2DE51}"/>
              </a:ext>
            </a:extLst>
          </p:cNvPr>
          <p:cNvSpPr>
            <a:spLocks noGrp="1"/>
          </p:cNvSpPr>
          <p:nvPr>
            <p:ph type="ftr" sz="quarter" idx="11"/>
          </p:nvPr>
        </p:nvSpPr>
        <p:spPr/>
        <p:txBody>
          <a:bodyPr/>
          <a:lstStyle/>
          <a:p>
            <a:r>
              <a:rPr lang="en-US"/>
              <a:t>(C) Knoester Fotografie </a:t>
            </a:r>
            <a:endParaRPr lang="en-NL"/>
          </a:p>
        </p:txBody>
      </p:sp>
      <p:sp>
        <p:nvSpPr>
          <p:cNvPr id="5" name="Slide Number Placeholder 4">
            <a:extLst>
              <a:ext uri="{FF2B5EF4-FFF2-40B4-BE49-F238E27FC236}">
                <a16:creationId xmlns:a16="http://schemas.microsoft.com/office/drawing/2014/main" id="{823B0FA2-C224-3344-B60F-EFE122F8F7F3}"/>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53667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70CD3-B77E-5E47-866E-934CEAEFD888}"/>
              </a:ext>
            </a:extLst>
          </p:cNvPr>
          <p:cNvSpPr>
            <a:spLocks noGrp="1"/>
          </p:cNvSpPr>
          <p:nvPr>
            <p:ph type="dt" sz="half" idx="10"/>
          </p:nvPr>
        </p:nvSpPr>
        <p:spPr/>
        <p:txBody>
          <a:bodyPr/>
          <a:lstStyle/>
          <a:p>
            <a:fld id="{B53D4F2D-093E-3343-B775-587F8F38656B}" type="datetime1">
              <a:rPr lang="en-US" smtClean="0"/>
              <a:t>12/14/21</a:t>
            </a:fld>
            <a:endParaRPr lang="en-NL"/>
          </a:p>
        </p:txBody>
      </p:sp>
      <p:sp>
        <p:nvSpPr>
          <p:cNvPr id="3" name="Footer Placeholder 2">
            <a:extLst>
              <a:ext uri="{FF2B5EF4-FFF2-40B4-BE49-F238E27FC236}">
                <a16:creationId xmlns:a16="http://schemas.microsoft.com/office/drawing/2014/main" id="{EAB60745-907B-684A-A483-421533AE01BA}"/>
              </a:ext>
            </a:extLst>
          </p:cNvPr>
          <p:cNvSpPr>
            <a:spLocks noGrp="1"/>
          </p:cNvSpPr>
          <p:nvPr>
            <p:ph type="ftr" sz="quarter" idx="11"/>
          </p:nvPr>
        </p:nvSpPr>
        <p:spPr/>
        <p:txBody>
          <a:bodyPr/>
          <a:lstStyle/>
          <a:p>
            <a:r>
              <a:rPr lang="en-US"/>
              <a:t>(C) Knoester Fotografie </a:t>
            </a:r>
            <a:endParaRPr lang="en-NL"/>
          </a:p>
        </p:txBody>
      </p:sp>
      <p:sp>
        <p:nvSpPr>
          <p:cNvPr id="4" name="Slide Number Placeholder 3">
            <a:extLst>
              <a:ext uri="{FF2B5EF4-FFF2-40B4-BE49-F238E27FC236}">
                <a16:creationId xmlns:a16="http://schemas.microsoft.com/office/drawing/2014/main" id="{7A0FD3AD-2F2C-1C49-A927-DB895F35F9C5}"/>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502598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2CFB3-7A03-4747-80BA-AF60D896B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0A36CB93-8193-BB4E-8DC0-877920B874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A1238B44-B478-8C4B-86D4-510C8C1732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86D929-09BF-9846-ACFB-903794B4CCFA}"/>
              </a:ext>
            </a:extLst>
          </p:cNvPr>
          <p:cNvSpPr>
            <a:spLocks noGrp="1"/>
          </p:cNvSpPr>
          <p:nvPr>
            <p:ph type="dt" sz="half" idx="10"/>
          </p:nvPr>
        </p:nvSpPr>
        <p:spPr/>
        <p:txBody>
          <a:bodyPr/>
          <a:lstStyle/>
          <a:p>
            <a:fld id="{E1A0C391-C0BA-6143-AC66-A7967BAAD5D9}" type="datetime1">
              <a:rPr lang="en-US" smtClean="0"/>
              <a:t>12/14/21</a:t>
            </a:fld>
            <a:endParaRPr lang="en-NL"/>
          </a:p>
        </p:txBody>
      </p:sp>
      <p:sp>
        <p:nvSpPr>
          <p:cNvPr id="6" name="Footer Placeholder 5">
            <a:extLst>
              <a:ext uri="{FF2B5EF4-FFF2-40B4-BE49-F238E27FC236}">
                <a16:creationId xmlns:a16="http://schemas.microsoft.com/office/drawing/2014/main" id="{B92372BE-1A0A-F742-B58F-4FEB11F697CF}"/>
              </a:ext>
            </a:extLst>
          </p:cNvPr>
          <p:cNvSpPr>
            <a:spLocks noGrp="1"/>
          </p:cNvSpPr>
          <p:nvPr>
            <p:ph type="ftr" sz="quarter" idx="11"/>
          </p:nvPr>
        </p:nvSpPr>
        <p:spPr/>
        <p:txBody>
          <a:bodyPr/>
          <a:lstStyle/>
          <a:p>
            <a:r>
              <a:rPr lang="en-US"/>
              <a:t>(C) Knoester Fotografie </a:t>
            </a:r>
            <a:endParaRPr lang="en-NL"/>
          </a:p>
        </p:txBody>
      </p:sp>
      <p:sp>
        <p:nvSpPr>
          <p:cNvPr id="7" name="Slide Number Placeholder 6">
            <a:extLst>
              <a:ext uri="{FF2B5EF4-FFF2-40B4-BE49-F238E27FC236}">
                <a16:creationId xmlns:a16="http://schemas.microsoft.com/office/drawing/2014/main" id="{D4C1EAEE-231B-F048-8046-539BDF420E55}"/>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645037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FCB7D-36DC-D34B-B679-C2C2F15AB8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222EB648-1E2C-EC40-97DA-E5CB66BABB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FA21DD6C-8D60-3744-AABB-6F2D8F1459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7DA4F6-1001-C34E-A0A7-2AE99DF7046B}"/>
              </a:ext>
            </a:extLst>
          </p:cNvPr>
          <p:cNvSpPr>
            <a:spLocks noGrp="1"/>
          </p:cNvSpPr>
          <p:nvPr>
            <p:ph type="dt" sz="half" idx="10"/>
          </p:nvPr>
        </p:nvSpPr>
        <p:spPr/>
        <p:txBody>
          <a:bodyPr/>
          <a:lstStyle/>
          <a:p>
            <a:fld id="{17C0EEC0-8BA2-184F-84B9-94B8F34B9FDF}" type="datetime1">
              <a:rPr lang="en-US" smtClean="0"/>
              <a:t>12/14/21</a:t>
            </a:fld>
            <a:endParaRPr lang="en-NL"/>
          </a:p>
        </p:txBody>
      </p:sp>
      <p:sp>
        <p:nvSpPr>
          <p:cNvPr id="6" name="Footer Placeholder 5">
            <a:extLst>
              <a:ext uri="{FF2B5EF4-FFF2-40B4-BE49-F238E27FC236}">
                <a16:creationId xmlns:a16="http://schemas.microsoft.com/office/drawing/2014/main" id="{E1C12E14-3881-E641-9C2A-7FBBE9D2ACF8}"/>
              </a:ext>
            </a:extLst>
          </p:cNvPr>
          <p:cNvSpPr>
            <a:spLocks noGrp="1"/>
          </p:cNvSpPr>
          <p:nvPr>
            <p:ph type="ftr" sz="quarter" idx="11"/>
          </p:nvPr>
        </p:nvSpPr>
        <p:spPr/>
        <p:txBody>
          <a:bodyPr/>
          <a:lstStyle/>
          <a:p>
            <a:r>
              <a:rPr lang="en-US"/>
              <a:t>(C) Knoester Fotografie </a:t>
            </a:r>
            <a:endParaRPr lang="en-NL"/>
          </a:p>
        </p:txBody>
      </p:sp>
      <p:sp>
        <p:nvSpPr>
          <p:cNvPr id="7" name="Slide Number Placeholder 6">
            <a:extLst>
              <a:ext uri="{FF2B5EF4-FFF2-40B4-BE49-F238E27FC236}">
                <a16:creationId xmlns:a16="http://schemas.microsoft.com/office/drawing/2014/main" id="{E12DE2AC-8BF7-144F-AFCF-C7D39E0B82C8}"/>
              </a:ext>
            </a:extLst>
          </p:cNvPr>
          <p:cNvSpPr>
            <a:spLocks noGrp="1"/>
          </p:cNvSpPr>
          <p:nvPr>
            <p:ph type="sldNum" sz="quarter" idx="12"/>
          </p:nvPr>
        </p:nvSpPr>
        <p:spPr/>
        <p:txBody>
          <a:bodyPr/>
          <a:lstStyle/>
          <a:p>
            <a:fld id="{D7FAE3E6-6C35-494C-8FDC-F76486A16DA4}" type="slidenum">
              <a:rPr lang="en-NL" smtClean="0"/>
              <a:t>‹#›</a:t>
            </a:fld>
            <a:endParaRPr lang="en-NL"/>
          </a:p>
        </p:txBody>
      </p:sp>
    </p:spTree>
    <p:extLst>
      <p:ext uri="{BB962C8B-B14F-4D97-AF65-F5344CB8AC3E}">
        <p14:creationId xmlns:p14="http://schemas.microsoft.com/office/powerpoint/2010/main" val="2514423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A9BC0B-91A1-234C-BA5B-E9AB2E2EFD8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B25EAF7E-07AB-EE41-9555-4B858F8AD7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83454C70-3A40-6C45-840B-9AB833784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26162A-3B23-814B-A3D4-9826ADD7A3C7}" type="datetime1">
              <a:rPr lang="en-US" smtClean="0"/>
              <a:t>12/14/21</a:t>
            </a:fld>
            <a:endParaRPr lang="en-NL"/>
          </a:p>
        </p:txBody>
      </p:sp>
      <p:sp>
        <p:nvSpPr>
          <p:cNvPr id="5" name="Footer Placeholder 4">
            <a:extLst>
              <a:ext uri="{FF2B5EF4-FFF2-40B4-BE49-F238E27FC236}">
                <a16:creationId xmlns:a16="http://schemas.microsoft.com/office/drawing/2014/main" id="{C3E9C5EC-03BB-0D4B-8589-C056C596E5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 Knoester Fotografie </a:t>
            </a:r>
            <a:endParaRPr lang="en-NL"/>
          </a:p>
        </p:txBody>
      </p:sp>
      <p:sp>
        <p:nvSpPr>
          <p:cNvPr id="6" name="Slide Number Placeholder 5">
            <a:extLst>
              <a:ext uri="{FF2B5EF4-FFF2-40B4-BE49-F238E27FC236}">
                <a16:creationId xmlns:a16="http://schemas.microsoft.com/office/drawing/2014/main" id="{A3721911-E8D2-304C-B73D-37D5EE3723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FAE3E6-6C35-494C-8FDC-F76486A16DA4}" type="slidenum">
              <a:rPr lang="en-NL" smtClean="0"/>
              <a:t>‹#›</a:t>
            </a:fld>
            <a:endParaRPr lang="en-NL"/>
          </a:p>
        </p:txBody>
      </p:sp>
    </p:spTree>
    <p:extLst>
      <p:ext uri="{BB962C8B-B14F-4D97-AF65-F5344CB8AC3E}">
        <p14:creationId xmlns:p14="http://schemas.microsoft.com/office/powerpoint/2010/main" val="33633746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15274-F7C6-0642-8989-ADD71735A19E}"/>
              </a:ext>
            </a:extLst>
          </p:cNvPr>
          <p:cNvSpPr>
            <a:spLocks noGrp="1"/>
          </p:cNvSpPr>
          <p:nvPr>
            <p:ph type="ctrTitle"/>
          </p:nvPr>
        </p:nvSpPr>
        <p:spPr/>
        <p:txBody>
          <a:bodyPr>
            <a:normAutofit fontScale="90000"/>
          </a:bodyPr>
          <a:lstStyle/>
          <a:p>
            <a:r>
              <a:rPr lang="en-NL" b="1" dirty="0">
                <a:solidFill>
                  <a:srgbClr val="0070C0"/>
                </a:solidFill>
              </a:rPr>
              <a:t>Rapportages</a:t>
            </a:r>
            <a:br>
              <a:rPr lang="en-NL" b="1" dirty="0"/>
            </a:br>
            <a:r>
              <a:rPr lang="en-NL" b="1" dirty="0"/>
              <a:t>Werkgroepen </a:t>
            </a:r>
            <a:br>
              <a:rPr lang="en-NL" b="1" dirty="0"/>
            </a:br>
            <a:r>
              <a:rPr lang="en-NL" b="1" dirty="0"/>
              <a:t>Zwart-witfotografie</a:t>
            </a:r>
            <a:endParaRPr lang="en-NL" dirty="0"/>
          </a:p>
        </p:txBody>
      </p:sp>
      <p:sp>
        <p:nvSpPr>
          <p:cNvPr id="3" name="Subtitle 2">
            <a:extLst>
              <a:ext uri="{FF2B5EF4-FFF2-40B4-BE49-F238E27FC236}">
                <a16:creationId xmlns:a16="http://schemas.microsoft.com/office/drawing/2014/main" id="{802915B1-8766-BE4B-AA13-E0AFE1BD9966}"/>
              </a:ext>
            </a:extLst>
          </p:cNvPr>
          <p:cNvSpPr>
            <a:spLocks noGrp="1"/>
          </p:cNvSpPr>
          <p:nvPr>
            <p:ph type="subTitle" idx="1"/>
          </p:nvPr>
        </p:nvSpPr>
        <p:spPr/>
        <p:txBody>
          <a:bodyPr>
            <a:normAutofit/>
          </a:bodyPr>
          <a:lstStyle/>
          <a:p>
            <a:endParaRPr lang="en-NL" dirty="0"/>
          </a:p>
          <a:p>
            <a:endParaRPr lang="en-NL" dirty="0"/>
          </a:p>
          <a:p>
            <a:r>
              <a:rPr lang="en-NL" dirty="0">
                <a:solidFill>
                  <a:srgbClr val="0070C0"/>
                </a:solidFill>
              </a:rPr>
              <a:t>					Peter Knoester, 14 december 2021</a:t>
            </a:r>
            <a:endParaRPr lang="en-NL" dirty="0"/>
          </a:p>
          <a:p>
            <a:endParaRPr lang="en-NL" dirty="0"/>
          </a:p>
        </p:txBody>
      </p:sp>
    </p:spTree>
    <p:extLst>
      <p:ext uri="{BB962C8B-B14F-4D97-AF65-F5344CB8AC3E}">
        <p14:creationId xmlns:p14="http://schemas.microsoft.com/office/powerpoint/2010/main" val="1801677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B8FE-4C37-DA41-B569-48358A0B84E8}"/>
              </a:ext>
            </a:extLst>
          </p:cNvPr>
          <p:cNvSpPr>
            <a:spLocks noGrp="1"/>
          </p:cNvSpPr>
          <p:nvPr>
            <p:ph type="title"/>
          </p:nvPr>
        </p:nvSpPr>
        <p:spPr/>
        <p:txBody>
          <a:bodyPr>
            <a:normAutofit/>
          </a:bodyPr>
          <a:lstStyle/>
          <a:p>
            <a:pPr algn="ctr"/>
            <a:br>
              <a:rPr lang="en-NL" sz="2000" dirty="0"/>
            </a:br>
            <a:br>
              <a:rPr lang="en-NL" sz="2000" dirty="0"/>
            </a:br>
            <a:br>
              <a:rPr lang="en-NL" sz="2000" dirty="0"/>
            </a:br>
            <a:r>
              <a:rPr lang="en-NL" sz="2000" dirty="0"/>
              <a:t>								       John			</a:t>
            </a:r>
          </a:p>
        </p:txBody>
      </p:sp>
      <p:sp>
        <p:nvSpPr>
          <p:cNvPr id="4" name="Slide Number Placeholder 3">
            <a:extLst>
              <a:ext uri="{FF2B5EF4-FFF2-40B4-BE49-F238E27FC236}">
                <a16:creationId xmlns:a16="http://schemas.microsoft.com/office/drawing/2014/main" id="{4B036B6F-8832-7C47-A1BF-792CA7DDC276}"/>
              </a:ext>
            </a:extLst>
          </p:cNvPr>
          <p:cNvSpPr>
            <a:spLocks noGrp="1"/>
          </p:cNvSpPr>
          <p:nvPr>
            <p:ph type="sldNum" sz="quarter" idx="12"/>
          </p:nvPr>
        </p:nvSpPr>
        <p:spPr/>
        <p:txBody>
          <a:bodyPr/>
          <a:lstStyle/>
          <a:p>
            <a:fld id="{D7FAE3E6-6C35-494C-8FDC-F76486A16DA4}" type="slidenum">
              <a:rPr lang="en-NL" smtClean="0"/>
              <a:t>10</a:t>
            </a:fld>
            <a:endParaRPr lang="en-NL"/>
          </a:p>
        </p:txBody>
      </p:sp>
      <p:pic>
        <p:nvPicPr>
          <p:cNvPr id="10" name="Content Placeholder 9">
            <a:extLst>
              <a:ext uri="{FF2B5EF4-FFF2-40B4-BE49-F238E27FC236}">
                <a16:creationId xmlns:a16="http://schemas.microsoft.com/office/drawing/2014/main" id="{EB875F3A-1A1F-9C46-B15A-DC1457E13B4B}"/>
              </a:ext>
            </a:extLst>
          </p:cNvPr>
          <p:cNvPicPr>
            <a:picLocks noGrp="1" noChangeAspect="1"/>
          </p:cNvPicPr>
          <p:nvPr>
            <p:ph idx="1"/>
          </p:nvPr>
        </p:nvPicPr>
        <p:blipFill>
          <a:blip r:embed="rId2"/>
          <a:srcRect/>
          <a:stretch/>
        </p:blipFill>
        <p:spPr>
          <a:xfrm>
            <a:off x="2832496" y="1825625"/>
            <a:ext cx="6527007" cy="4351338"/>
          </a:xfrm>
        </p:spPr>
      </p:pic>
    </p:spTree>
    <p:extLst>
      <p:ext uri="{BB962C8B-B14F-4D97-AF65-F5344CB8AC3E}">
        <p14:creationId xmlns:p14="http://schemas.microsoft.com/office/powerpoint/2010/main" val="1212139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415F4-97D3-6248-A5F6-9378B763E4CE}"/>
              </a:ext>
            </a:extLst>
          </p:cNvPr>
          <p:cNvSpPr>
            <a:spLocks noGrp="1"/>
          </p:cNvSpPr>
          <p:nvPr>
            <p:ph type="title"/>
          </p:nvPr>
        </p:nvSpPr>
        <p:spPr/>
        <p:txBody>
          <a:bodyPr>
            <a:normAutofit/>
          </a:bodyPr>
          <a:lstStyle/>
          <a:p>
            <a:pPr algn="ctr"/>
            <a:br>
              <a:rPr lang="en-NL" sz="1800" dirty="0"/>
            </a:br>
            <a:br>
              <a:rPr lang="en-NL" sz="1800" dirty="0"/>
            </a:br>
            <a:br>
              <a:rPr lang="en-NL" sz="1800" dirty="0"/>
            </a:br>
            <a:r>
              <a:rPr lang="en-NL" sz="1800" dirty="0"/>
              <a:t>						    Piet</a:t>
            </a:r>
          </a:p>
        </p:txBody>
      </p:sp>
      <p:pic>
        <p:nvPicPr>
          <p:cNvPr id="6" name="Content Placeholder 5">
            <a:extLst>
              <a:ext uri="{FF2B5EF4-FFF2-40B4-BE49-F238E27FC236}">
                <a16:creationId xmlns:a16="http://schemas.microsoft.com/office/drawing/2014/main" id="{936C5EF6-87EB-3D48-BED2-FA50B2B19F2A}"/>
              </a:ext>
            </a:extLst>
          </p:cNvPr>
          <p:cNvPicPr>
            <a:picLocks noGrp="1" noChangeAspect="1"/>
          </p:cNvPicPr>
          <p:nvPr>
            <p:ph idx="1"/>
          </p:nvPr>
        </p:nvPicPr>
        <p:blipFill>
          <a:blip r:embed="rId2"/>
          <a:srcRect/>
          <a:stretch/>
        </p:blipFill>
        <p:spPr>
          <a:xfrm>
            <a:off x="3032797" y="1825625"/>
            <a:ext cx="6126405" cy="4351338"/>
          </a:xfrm>
        </p:spPr>
      </p:pic>
      <p:sp>
        <p:nvSpPr>
          <p:cNvPr id="4" name="Slide Number Placeholder 3">
            <a:extLst>
              <a:ext uri="{FF2B5EF4-FFF2-40B4-BE49-F238E27FC236}">
                <a16:creationId xmlns:a16="http://schemas.microsoft.com/office/drawing/2014/main" id="{F95E9CD0-BF38-A944-96BA-E26542EFBAF3}"/>
              </a:ext>
            </a:extLst>
          </p:cNvPr>
          <p:cNvSpPr>
            <a:spLocks noGrp="1"/>
          </p:cNvSpPr>
          <p:nvPr>
            <p:ph type="sldNum" sz="quarter" idx="12"/>
          </p:nvPr>
        </p:nvSpPr>
        <p:spPr/>
        <p:txBody>
          <a:bodyPr/>
          <a:lstStyle/>
          <a:p>
            <a:fld id="{D7FAE3E6-6C35-494C-8FDC-F76486A16DA4}" type="slidenum">
              <a:rPr lang="en-NL" smtClean="0"/>
              <a:t>11</a:t>
            </a:fld>
            <a:endParaRPr lang="en-NL"/>
          </a:p>
        </p:txBody>
      </p:sp>
    </p:spTree>
    <p:extLst>
      <p:ext uri="{BB962C8B-B14F-4D97-AF65-F5344CB8AC3E}">
        <p14:creationId xmlns:p14="http://schemas.microsoft.com/office/powerpoint/2010/main" val="361357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4C506-9335-4F49-85C0-B80CCE4B4B76}"/>
              </a:ext>
            </a:extLst>
          </p:cNvPr>
          <p:cNvSpPr>
            <a:spLocks noGrp="1"/>
          </p:cNvSpPr>
          <p:nvPr>
            <p:ph type="title"/>
          </p:nvPr>
        </p:nvSpPr>
        <p:spPr/>
        <p:txBody>
          <a:bodyPr/>
          <a:lstStyle/>
          <a:p>
            <a:pPr algn="ctr"/>
            <a:r>
              <a:rPr lang="en-NL" b="1" dirty="0">
                <a:solidFill>
                  <a:srgbClr val="0070C0"/>
                </a:solidFill>
              </a:rPr>
              <a:t>Rapportage Werkgroep </a:t>
            </a:r>
            <a:br>
              <a:rPr lang="en-NL" b="1" dirty="0">
                <a:solidFill>
                  <a:srgbClr val="0070C0"/>
                </a:solidFill>
              </a:rPr>
            </a:br>
            <a:r>
              <a:rPr lang="en-NL" b="1" dirty="0">
                <a:solidFill>
                  <a:srgbClr val="0070C0"/>
                </a:solidFill>
              </a:rPr>
              <a:t>Ale, Fokke, Herman, John, Piet en Nadine (2)</a:t>
            </a:r>
            <a:endParaRPr lang="en-NL" dirty="0"/>
          </a:p>
        </p:txBody>
      </p:sp>
      <p:sp>
        <p:nvSpPr>
          <p:cNvPr id="3" name="Content Placeholder 2">
            <a:extLst>
              <a:ext uri="{FF2B5EF4-FFF2-40B4-BE49-F238E27FC236}">
                <a16:creationId xmlns:a16="http://schemas.microsoft.com/office/drawing/2014/main" id="{FA286D1A-7855-E94B-8BD0-438C7F71E911}"/>
              </a:ext>
            </a:extLst>
          </p:cNvPr>
          <p:cNvSpPr>
            <a:spLocks noGrp="1"/>
          </p:cNvSpPr>
          <p:nvPr>
            <p:ph idx="1"/>
          </p:nvPr>
        </p:nvSpPr>
        <p:spPr>
          <a:xfrm>
            <a:off x="838200" y="1825625"/>
            <a:ext cx="10515600" cy="4667250"/>
          </a:xfrm>
        </p:spPr>
        <p:txBody>
          <a:bodyPr>
            <a:normAutofit fontScale="62500" lnSpcReduction="20000"/>
          </a:bodyPr>
          <a:lstStyle/>
          <a:p>
            <a:pPr marL="0" indent="0">
              <a:buNone/>
            </a:pPr>
            <a:r>
              <a:rPr lang="nl-NL" sz="3800" b="1" dirty="0"/>
              <a:t>Bevindingen o.a.:</a:t>
            </a:r>
          </a:p>
          <a:p>
            <a:endParaRPr lang="nl-NL" dirty="0"/>
          </a:p>
          <a:p>
            <a:r>
              <a:rPr lang="nl-NL" dirty="0"/>
              <a:t>De kracht en zwakte van een zwart-witfoto leer je door te doen</a:t>
            </a:r>
          </a:p>
          <a:p>
            <a:endParaRPr lang="nl-NL" dirty="0"/>
          </a:p>
          <a:p>
            <a:r>
              <a:rPr lang="nl-NL" dirty="0"/>
              <a:t>Omzetten naar zwart-wit maakt foto’s krachtiger, maar zeker niet altijd:</a:t>
            </a:r>
          </a:p>
          <a:p>
            <a:pPr lvl="1"/>
            <a:r>
              <a:rPr lang="nl-NL" dirty="0"/>
              <a:t>niet: als kleur extra diepte geeft, bij avondrood, als kleuren ook contrasten hebben</a:t>
            </a:r>
          </a:p>
          <a:p>
            <a:pPr lvl="1"/>
            <a:r>
              <a:rPr lang="nl-NL" dirty="0"/>
              <a:t>wel: benadrukken vorm, sterker contrast</a:t>
            </a:r>
          </a:p>
          <a:p>
            <a:endParaRPr lang="nl-NL" dirty="0"/>
          </a:p>
          <a:p>
            <a:r>
              <a:rPr lang="nl-NL" dirty="0"/>
              <a:t>Sensorvlekken zijn beter zichtbaar in zwart-wit; en ook ruis is beter zichtbaar</a:t>
            </a:r>
          </a:p>
          <a:p>
            <a:endParaRPr lang="nl-NL" dirty="0"/>
          </a:p>
          <a:p>
            <a:r>
              <a:rPr lang="nl-NL" dirty="0"/>
              <a:t>Zwart-wit helpt om intense indrukken te simplificeren (vorm, bonte kleuren, contrasten etc.) </a:t>
            </a:r>
            <a:br>
              <a:rPr lang="nl-NL" dirty="0"/>
            </a:br>
            <a:r>
              <a:rPr lang="nl-NL" dirty="0"/>
              <a:t>en leidt minder af</a:t>
            </a:r>
          </a:p>
          <a:p>
            <a:endParaRPr lang="nl-NL" dirty="0"/>
          </a:p>
          <a:p>
            <a:r>
              <a:rPr lang="nl-NL" dirty="0"/>
              <a:t>Door het digitale tijdperk is de helderheid en het contrast van de zwart-witfoto’s steeds groter geworden. </a:t>
            </a:r>
            <a:br>
              <a:rPr lang="nl-NL" dirty="0"/>
            </a:br>
            <a:r>
              <a:rPr lang="nl-NL" dirty="0"/>
              <a:t>De zwart-witfoto’s zijn harder geworden, duidelijker zo je wilt.</a:t>
            </a:r>
          </a:p>
          <a:p>
            <a:endParaRPr lang="nl-NL" dirty="0"/>
          </a:p>
        </p:txBody>
      </p:sp>
      <p:sp>
        <p:nvSpPr>
          <p:cNvPr id="4" name="Slide Number Placeholder 3">
            <a:extLst>
              <a:ext uri="{FF2B5EF4-FFF2-40B4-BE49-F238E27FC236}">
                <a16:creationId xmlns:a16="http://schemas.microsoft.com/office/drawing/2014/main" id="{0D115A8A-67B9-4A41-9FD1-EF82302D833B}"/>
              </a:ext>
            </a:extLst>
          </p:cNvPr>
          <p:cNvSpPr>
            <a:spLocks noGrp="1"/>
          </p:cNvSpPr>
          <p:nvPr>
            <p:ph type="sldNum" sz="quarter" idx="12"/>
          </p:nvPr>
        </p:nvSpPr>
        <p:spPr/>
        <p:txBody>
          <a:bodyPr/>
          <a:lstStyle/>
          <a:p>
            <a:fld id="{D7FAE3E6-6C35-494C-8FDC-F76486A16DA4}" type="slidenum">
              <a:rPr lang="en-NL" smtClean="0"/>
              <a:t>12</a:t>
            </a:fld>
            <a:endParaRPr lang="en-NL"/>
          </a:p>
        </p:txBody>
      </p:sp>
    </p:spTree>
    <p:extLst>
      <p:ext uri="{BB962C8B-B14F-4D97-AF65-F5344CB8AC3E}">
        <p14:creationId xmlns:p14="http://schemas.microsoft.com/office/powerpoint/2010/main" val="3093271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B4ABB-5B0E-384F-9F7B-5ED88D428BC6}"/>
              </a:ext>
            </a:extLst>
          </p:cNvPr>
          <p:cNvSpPr>
            <a:spLocks noGrp="1"/>
          </p:cNvSpPr>
          <p:nvPr>
            <p:ph type="title"/>
          </p:nvPr>
        </p:nvSpPr>
        <p:spPr/>
        <p:txBody>
          <a:bodyPr>
            <a:normAutofit fontScale="90000"/>
          </a:bodyPr>
          <a:lstStyle/>
          <a:p>
            <a:pPr algn="ctr"/>
            <a:br>
              <a:rPr lang="en-NL" sz="1800" dirty="0"/>
            </a:br>
            <a:br>
              <a:rPr lang="en-NL" sz="1800" dirty="0"/>
            </a:br>
            <a:br>
              <a:rPr lang="en-NL" sz="1800" dirty="0"/>
            </a:br>
            <a:br>
              <a:rPr lang="en-NL" sz="1800" dirty="0"/>
            </a:br>
            <a:r>
              <a:rPr lang="en-NL" sz="1800" dirty="0"/>
              <a:t>					                            Nadine</a:t>
            </a:r>
          </a:p>
        </p:txBody>
      </p:sp>
      <p:sp>
        <p:nvSpPr>
          <p:cNvPr id="4" name="Slide Number Placeholder 3">
            <a:extLst>
              <a:ext uri="{FF2B5EF4-FFF2-40B4-BE49-F238E27FC236}">
                <a16:creationId xmlns:a16="http://schemas.microsoft.com/office/drawing/2014/main" id="{D3BC10E6-CC7B-B74E-A154-5965BB313890}"/>
              </a:ext>
            </a:extLst>
          </p:cNvPr>
          <p:cNvSpPr>
            <a:spLocks noGrp="1"/>
          </p:cNvSpPr>
          <p:nvPr>
            <p:ph type="sldNum" sz="quarter" idx="12"/>
          </p:nvPr>
        </p:nvSpPr>
        <p:spPr/>
        <p:txBody>
          <a:bodyPr/>
          <a:lstStyle/>
          <a:p>
            <a:fld id="{D7FAE3E6-6C35-494C-8FDC-F76486A16DA4}" type="slidenum">
              <a:rPr lang="en-NL" smtClean="0"/>
              <a:t>13</a:t>
            </a:fld>
            <a:endParaRPr lang="en-NL"/>
          </a:p>
        </p:txBody>
      </p:sp>
      <p:pic>
        <p:nvPicPr>
          <p:cNvPr id="5" name="Content Placeholder 5" descr="A picture containing outdoor, building, person, ground&#10;&#10;Description automatically generated">
            <a:extLst>
              <a:ext uri="{FF2B5EF4-FFF2-40B4-BE49-F238E27FC236}">
                <a16:creationId xmlns:a16="http://schemas.microsoft.com/office/drawing/2014/main" id="{D77B6C96-5A1F-9840-A107-DCEB3449E8FD}"/>
              </a:ext>
            </a:extLst>
          </p:cNvPr>
          <p:cNvPicPr>
            <a:picLocks noGrp="1" noChangeAspect="1"/>
          </p:cNvPicPr>
          <p:nvPr>
            <p:ph idx="1"/>
          </p:nvPr>
        </p:nvPicPr>
        <p:blipFill>
          <a:blip r:embed="rId2"/>
          <a:stretch>
            <a:fillRect/>
          </a:stretch>
        </p:blipFill>
        <p:spPr>
          <a:xfrm>
            <a:off x="2826041" y="1825625"/>
            <a:ext cx="6539918" cy="4351338"/>
          </a:xfrm>
        </p:spPr>
      </p:pic>
    </p:spTree>
    <p:extLst>
      <p:ext uri="{BB962C8B-B14F-4D97-AF65-F5344CB8AC3E}">
        <p14:creationId xmlns:p14="http://schemas.microsoft.com/office/powerpoint/2010/main" val="136936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1F967-DDB2-C845-AFDC-720C7BA61573}"/>
              </a:ext>
            </a:extLst>
          </p:cNvPr>
          <p:cNvSpPr>
            <a:spLocks noGrp="1"/>
          </p:cNvSpPr>
          <p:nvPr>
            <p:ph type="title"/>
          </p:nvPr>
        </p:nvSpPr>
        <p:spPr/>
        <p:txBody>
          <a:bodyPr>
            <a:normAutofit fontScale="90000"/>
          </a:bodyPr>
          <a:lstStyle/>
          <a:p>
            <a:pPr algn="ctr"/>
            <a:br>
              <a:rPr lang="en-NL" sz="1800" dirty="0"/>
            </a:br>
            <a:br>
              <a:rPr lang="en-NL" sz="1800" dirty="0"/>
            </a:br>
            <a:br>
              <a:rPr lang="en-NL" sz="1800" dirty="0"/>
            </a:br>
            <a:br>
              <a:rPr lang="en-NL" sz="1800" dirty="0"/>
            </a:br>
            <a:r>
              <a:rPr lang="en-NL" sz="1800" dirty="0"/>
              <a:t>						              Ale</a:t>
            </a:r>
          </a:p>
        </p:txBody>
      </p:sp>
      <p:pic>
        <p:nvPicPr>
          <p:cNvPr id="6" name="Content Placeholder 5" descr="A person and person on a moped&#10;&#10;Description automatically generated with low confidence">
            <a:extLst>
              <a:ext uri="{FF2B5EF4-FFF2-40B4-BE49-F238E27FC236}">
                <a16:creationId xmlns:a16="http://schemas.microsoft.com/office/drawing/2014/main" id="{C305C135-2276-2142-9A92-EE0CC7142F49}"/>
              </a:ext>
            </a:extLst>
          </p:cNvPr>
          <p:cNvPicPr>
            <a:picLocks noGrp="1" noChangeAspect="1"/>
          </p:cNvPicPr>
          <p:nvPr>
            <p:ph idx="1"/>
          </p:nvPr>
        </p:nvPicPr>
        <p:blipFill>
          <a:blip r:embed="rId2"/>
          <a:stretch>
            <a:fillRect/>
          </a:stretch>
        </p:blipFill>
        <p:spPr>
          <a:xfrm>
            <a:off x="2833904" y="1825625"/>
            <a:ext cx="6524192" cy="4351338"/>
          </a:xfrm>
        </p:spPr>
      </p:pic>
      <p:sp>
        <p:nvSpPr>
          <p:cNvPr id="4" name="Slide Number Placeholder 3">
            <a:extLst>
              <a:ext uri="{FF2B5EF4-FFF2-40B4-BE49-F238E27FC236}">
                <a16:creationId xmlns:a16="http://schemas.microsoft.com/office/drawing/2014/main" id="{027D34A4-266A-DF4B-B01B-A25C835F1AA8}"/>
              </a:ext>
            </a:extLst>
          </p:cNvPr>
          <p:cNvSpPr>
            <a:spLocks noGrp="1"/>
          </p:cNvSpPr>
          <p:nvPr>
            <p:ph type="sldNum" sz="quarter" idx="12"/>
          </p:nvPr>
        </p:nvSpPr>
        <p:spPr/>
        <p:txBody>
          <a:bodyPr/>
          <a:lstStyle/>
          <a:p>
            <a:fld id="{D7FAE3E6-6C35-494C-8FDC-F76486A16DA4}" type="slidenum">
              <a:rPr lang="en-NL" smtClean="0"/>
              <a:t>14</a:t>
            </a:fld>
            <a:endParaRPr lang="en-NL"/>
          </a:p>
        </p:txBody>
      </p:sp>
    </p:spTree>
    <p:extLst>
      <p:ext uri="{BB962C8B-B14F-4D97-AF65-F5344CB8AC3E}">
        <p14:creationId xmlns:p14="http://schemas.microsoft.com/office/powerpoint/2010/main" val="2472476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6932-8961-364A-B7B6-F6B1CB3A95A1}"/>
              </a:ext>
            </a:extLst>
          </p:cNvPr>
          <p:cNvSpPr>
            <a:spLocks noGrp="1"/>
          </p:cNvSpPr>
          <p:nvPr>
            <p:ph type="title"/>
          </p:nvPr>
        </p:nvSpPr>
        <p:spPr/>
        <p:txBody>
          <a:bodyPr>
            <a:normAutofit/>
          </a:bodyPr>
          <a:lstStyle/>
          <a:p>
            <a:pPr algn="ctr"/>
            <a:r>
              <a:rPr lang="en-NL" b="1" dirty="0">
                <a:solidFill>
                  <a:srgbClr val="0070C0"/>
                </a:solidFill>
              </a:rPr>
              <a:t>Rapportage Werkgroep</a:t>
            </a:r>
            <a:br>
              <a:rPr lang="en-NL" b="1" dirty="0">
                <a:solidFill>
                  <a:srgbClr val="0070C0"/>
                </a:solidFill>
              </a:rPr>
            </a:br>
            <a:r>
              <a:rPr lang="en-NL" b="1" dirty="0">
                <a:solidFill>
                  <a:srgbClr val="0070C0"/>
                </a:solidFill>
              </a:rPr>
              <a:t>Anneke, Berend, Peter, Tieme en Wim </a:t>
            </a:r>
          </a:p>
        </p:txBody>
      </p:sp>
      <p:sp>
        <p:nvSpPr>
          <p:cNvPr id="3" name="Content Placeholder 2">
            <a:extLst>
              <a:ext uri="{FF2B5EF4-FFF2-40B4-BE49-F238E27FC236}">
                <a16:creationId xmlns:a16="http://schemas.microsoft.com/office/drawing/2014/main" id="{C001A97C-BBDA-A34A-9265-1E294FE0EBAC}"/>
              </a:ext>
            </a:extLst>
          </p:cNvPr>
          <p:cNvSpPr>
            <a:spLocks noGrp="1"/>
          </p:cNvSpPr>
          <p:nvPr>
            <p:ph idx="1"/>
          </p:nvPr>
        </p:nvSpPr>
        <p:spPr>
          <a:xfrm>
            <a:off x="838200" y="1690687"/>
            <a:ext cx="10515600" cy="5030787"/>
          </a:xfrm>
        </p:spPr>
        <p:txBody>
          <a:bodyPr>
            <a:normAutofit fontScale="92500" lnSpcReduction="10000"/>
          </a:bodyPr>
          <a:lstStyle/>
          <a:p>
            <a:pPr marL="0" indent="0">
              <a:buNone/>
            </a:pPr>
            <a:r>
              <a:rPr lang="en-NL" dirty="0"/>
              <a:t>Manier van fotograferen en bewerken verschilt, maar toont ook overeenkomsten. </a:t>
            </a:r>
          </a:p>
          <a:p>
            <a:pPr marL="0" indent="0">
              <a:buNone/>
            </a:pPr>
            <a:endParaRPr lang="en-NL" b="1" dirty="0"/>
          </a:p>
          <a:p>
            <a:pPr marL="0" indent="0">
              <a:buNone/>
            </a:pPr>
            <a:r>
              <a:rPr lang="en-NL" b="1" dirty="0"/>
              <a:t>Conclusies</a:t>
            </a:r>
            <a:r>
              <a:rPr lang="en-NL" dirty="0"/>
              <a:t> bij zwart-wit </a:t>
            </a:r>
            <a:r>
              <a:rPr lang="en-NL" b="1" dirty="0"/>
              <a:t>fotograferen. </a:t>
            </a:r>
            <a:r>
              <a:rPr lang="en-NL" dirty="0"/>
              <a:t>Let op</a:t>
            </a:r>
            <a:r>
              <a:rPr lang="en-NL" b="1" dirty="0"/>
              <a:t>:</a:t>
            </a:r>
          </a:p>
          <a:p>
            <a:r>
              <a:rPr lang="en-NL" sz="2400" dirty="0"/>
              <a:t>beeldkwaliteit: 	fotografeer in RAW</a:t>
            </a:r>
          </a:p>
          <a:p>
            <a:r>
              <a:rPr lang="en-NL" sz="2400" dirty="0"/>
              <a:t>onderwerp: 		moet duidelijk zijn</a:t>
            </a:r>
          </a:p>
          <a:p>
            <a:r>
              <a:rPr lang="en-NL" sz="2400" dirty="0"/>
              <a:t>licht: 			contrasten licht-donker (veel of weinig), licht op onderwerp, sfeer </a:t>
            </a:r>
          </a:p>
          <a:p>
            <a:r>
              <a:rPr lang="en-NL" sz="2400" dirty="0"/>
              <a:t>compositie: 		lagen (diepte), kadrering, ordening en lijnwerking</a:t>
            </a:r>
          </a:p>
          <a:p>
            <a:r>
              <a:rPr lang="en-NL" sz="2400" dirty="0"/>
              <a:t>moment:</a:t>
            </a:r>
            <a:r>
              <a:rPr lang="en-NL" sz="2400" dirty="0">
                <a:sym typeface="Wingdings" pitchFamily="2" charset="2"/>
              </a:rPr>
              <a:t> 		(inter)actie, emotie</a:t>
            </a:r>
            <a:endParaRPr lang="en-NL" sz="2400" dirty="0"/>
          </a:p>
          <a:p>
            <a:r>
              <a:rPr lang="en-NL" sz="2400" dirty="0"/>
              <a:t>scherpte: 		scherptediepte, beweging </a:t>
            </a:r>
          </a:p>
          <a:p>
            <a:r>
              <a:rPr lang="en-NL" sz="2400" dirty="0"/>
              <a:t>perspectief: 		standpunt en brandpunt</a:t>
            </a:r>
          </a:p>
          <a:p>
            <a:pPr marL="0" indent="0">
              <a:buNone/>
            </a:pPr>
            <a:r>
              <a:rPr lang="en-NL" sz="2400" dirty="0"/>
              <a:t>Glans, tectuur en vormen zorgen voor extra leven in de zwart-witfoto.</a:t>
            </a:r>
            <a:endParaRPr lang="en-NL" dirty="0"/>
          </a:p>
          <a:p>
            <a:pPr lvl="1"/>
            <a:endParaRPr lang="en-NL" dirty="0"/>
          </a:p>
          <a:p>
            <a:pPr lvl="1"/>
            <a:endParaRPr lang="en-NL" dirty="0"/>
          </a:p>
          <a:p>
            <a:pPr lvl="1"/>
            <a:endParaRPr lang="en-NL" dirty="0"/>
          </a:p>
        </p:txBody>
      </p:sp>
      <p:sp>
        <p:nvSpPr>
          <p:cNvPr id="5" name="Slide Number Placeholder 4">
            <a:extLst>
              <a:ext uri="{FF2B5EF4-FFF2-40B4-BE49-F238E27FC236}">
                <a16:creationId xmlns:a16="http://schemas.microsoft.com/office/drawing/2014/main" id="{5CABCAE5-ECDF-EE43-B924-B27A43264D0D}"/>
              </a:ext>
            </a:extLst>
          </p:cNvPr>
          <p:cNvSpPr>
            <a:spLocks noGrp="1"/>
          </p:cNvSpPr>
          <p:nvPr>
            <p:ph type="sldNum" sz="quarter" idx="12"/>
          </p:nvPr>
        </p:nvSpPr>
        <p:spPr/>
        <p:txBody>
          <a:bodyPr/>
          <a:lstStyle/>
          <a:p>
            <a:fld id="{D7FAE3E6-6C35-494C-8FDC-F76486A16DA4}" type="slidenum">
              <a:rPr lang="en-NL" smtClean="0"/>
              <a:t>15</a:t>
            </a:fld>
            <a:endParaRPr lang="en-NL" dirty="0"/>
          </a:p>
        </p:txBody>
      </p:sp>
    </p:spTree>
    <p:extLst>
      <p:ext uri="{BB962C8B-B14F-4D97-AF65-F5344CB8AC3E}">
        <p14:creationId xmlns:p14="http://schemas.microsoft.com/office/powerpoint/2010/main" val="6541651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D5575-B128-4648-A2AA-5D926B4A3724}"/>
              </a:ext>
            </a:extLst>
          </p:cNvPr>
          <p:cNvSpPr>
            <a:spLocks noGrp="1"/>
          </p:cNvSpPr>
          <p:nvPr>
            <p:ph type="title"/>
          </p:nvPr>
        </p:nvSpPr>
        <p:spPr/>
        <p:txBody>
          <a:bodyPr>
            <a:normAutofit fontScale="90000"/>
          </a:bodyPr>
          <a:lstStyle/>
          <a:p>
            <a:pPr algn="ctr"/>
            <a:br>
              <a:rPr lang="en-NL" sz="1800" dirty="0"/>
            </a:br>
            <a:br>
              <a:rPr lang="en-NL" sz="1800" dirty="0"/>
            </a:br>
            <a:br>
              <a:rPr lang="en-NL" sz="1800" dirty="0"/>
            </a:br>
            <a:br>
              <a:rPr lang="en-NL" sz="1800" dirty="0"/>
            </a:br>
            <a:r>
              <a:rPr lang="en-NL" sz="1800" dirty="0"/>
              <a:t>		                 Berend</a:t>
            </a:r>
          </a:p>
        </p:txBody>
      </p:sp>
      <p:pic>
        <p:nvPicPr>
          <p:cNvPr id="6" name="Content Placeholder 5" descr="A picture containing outdoor, bridge, building&#10;&#10;Description automatically generated">
            <a:extLst>
              <a:ext uri="{FF2B5EF4-FFF2-40B4-BE49-F238E27FC236}">
                <a16:creationId xmlns:a16="http://schemas.microsoft.com/office/drawing/2014/main" id="{53B7BE53-A7A8-0E42-AE06-69022C72D499}"/>
              </a:ext>
            </a:extLst>
          </p:cNvPr>
          <p:cNvPicPr>
            <a:picLocks noGrp="1" noChangeAspect="1"/>
          </p:cNvPicPr>
          <p:nvPr>
            <p:ph idx="1"/>
          </p:nvPr>
        </p:nvPicPr>
        <p:blipFill>
          <a:blip r:embed="rId2"/>
          <a:stretch>
            <a:fillRect/>
          </a:stretch>
        </p:blipFill>
        <p:spPr>
          <a:xfrm>
            <a:off x="4436336" y="1825625"/>
            <a:ext cx="3319328" cy="4351338"/>
          </a:xfrm>
        </p:spPr>
      </p:pic>
      <p:sp>
        <p:nvSpPr>
          <p:cNvPr id="4" name="Slide Number Placeholder 3">
            <a:extLst>
              <a:ext uri="{FF2B5EF4-FFF2-40B4-BE49-F238E27FC236}">
                <a16:creationId xmlns:a16="http://schemas.microsoft.com/office/drawing/2014/main" id="{6A456EE3-93FE-8349-A17C-93DBC03F19F5}"/>
              </a:ext>
            </a:extLst>
          </p:cNvPr>
          <p:cNvSpPr>
            <a:spLocks noGrp="1"/>
          </p:cNvSpPr>
          <p:nvPr>
            <p:ph type="sldNum" sz="quarter" idx="12"/>
          </p:nvPr>
        </p:nvSpPr>
        <p:spPr/>
        <p:txBody>
          <a:bodyPr/>
          <a:lstStyle/>
          <a:p>
            <a:fld id="{D7FAE3E6-6C35-494C-8FDC-F76486A16DA4}" type="slidenum">
              <a:rPr lang="en-NL" smtClean="0"/>
              <a:t>16</a:t>
            </a:fld>
            <a:endParaRPr lang="en-NL"/>
          </a:p>
        </p:txBody>
      </p:sp>
    </p:spTree>
    <p:extLst>
      <p:ext uri="{BB962C8B-B14F-4D97-AF65-F5344CB8AC3E}">
        <p14:creationId xmlns:p14="http://schemas.microsoft.com/office/powerpoint/2010/main" val="2445297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F394-0872-2040-A06A-485252022CA8}"/>
              </a:ext>
            </a:extLst>
          </p:cNvPr>
          <p:cNvSpPr>
            <a:spLocks noGrp="1"/>
          </p:cNvSpPr>
          <p:nvPr>
            <p:ph type="title"/>
          </p:nvPr>
        </p:nvSpPr>
        <p:spPr/>
        <p:txBody>
          <a:bodyPr>
            <a:normAutofit/>
          </a:bodyPr>
          <a:lstStyle/>
          <a:p>
            <a:pPr algn="ctr"/>
            <a:r>
              <a:rPr lang="en-NL" b="1" dirty="0">
                <a:solidFill>
                  <a:srgbClr val="0070C0"/>
                </a:solidFill>
              </a:rPr>
              <a:t>Rapportage Werkgroep</a:t>
            </a:r>
            <a:br>
              <a:rPr lang="en-NL" b="1" dirty="0">
                <a:solidFill>
                  <a:srgbClr val="0070C0"/>
                </a:solidFill>
              </a:rPr>
            </a:br>
            <a:r>
              <a:rPr lang="en-NL" b="1" dirty="0">
                <a:solidFill>
                  <a:srgbClr val="0070C0"/>
                </a:solidFill>
              </a:rPr>
              <a:t>Anneke, Berend, Peter, Tieme en Wim (2)</a:t>
            </a:r>
            <a:endParaRPr lang="en-NL" dirty="0"/>
          </a:p>
        </p:txBody>
      </p:sp>
      <p:sp>
        <p:nvSpPr>
          <p:cNvPr id="3" name="Content Placeholder 2">
            <a:extLst>
              <a:ext uri="{FF2B5EF4-FFF2-40B4-BE49-F238E27FC236}">
                <a16:creationId xmlns:a16="http://schemas.microsoft.com/office/drawing/2014/main" id="{167C28DF-30A2-8E4E-BEC6-65AC2CB03FA8}"/>
              </a:ext>
            </a:extLst>
          </p:cNvPr>
          <p:cNvSpPr>
            <a:spLocks noGrp="1"/>
          </p:cNvSpPr>
          <p:nvPr>
            <p:ph idx="1"/>
          </p:nvPr>
        </p:nvSpPr>
        <p:spPr/>
        <p:txBody>
          <a:bodyPr>
            <a:normAutofit fontScale="55000" lnSpcReduction="20000"/>
          </a:bodyPr>
          <a:lstStyle/>
          <a:p>
            <a:pPr marL="0" indent="0">
              <a:buNone/>
            </a:pPr>
            <a:r>
              <a:rPr lang="en-NL" dirty="0"/>
              <a:t>Gedeelde </a:t>
            </a:r>
            <a:r>
              <a:rPr lang="en-NL" b="1" dirty="0"/>
              <a:t>bevindingen</a:t>
            </a:r>
            <a:r>
              <a:rPr lang="en-NL" dirty="0"/>
              <a:t> bij </a:t>
            </a:r>
            <a:r>
              <a:rPr lang="en-NL" b="1" dirty="0"/>
              <a:t>bewerken</a:t>
            </a:r>
            <a:r>
              <a:rPr lang="en-NL" dirty="0"/>
              <a:t> RAW-bestand:</a:t>
            </a:r>
          </a:p>
          <a:p>
            <a:r>
              <a:rPr lang="en-NL" dirty="0"/>
              <a:t>meestal start je met globale bewerking van het kleurenbestand: </a:t>
            </a:r>
          </a:p>
          <a:p>
            <a:pPr lvl="1"/>
            <a:r>
              <a:rPr lang="en-NL" dirty="0"/>
              <a:t>lenscorrecties, rechtzetten, evt. bijsnijden, basisbewerkingen (zoals Belichting) en vlekjes verwijderen</a:t>
            </a:r>
          </a:p>
          <a:p>
            <a:r>
              <a:rPr lang="en-NL" dirty="0"/>
              <a:t>dan zet je de foto om in zwart-wit: </a:t>
            </a:r>
          </a:p>
          <a:p>
            <a:pPr lvl="1"/>
            <a:r>
              <a:rPr lang="en-NL" dirty="0"/>
              <a:t>regulier programma of NIK</a:t>
            </a:r>
          </a:p>
          <a:p>
            <a:r>
              <a:rPr lang="en-NL" dirty="0"/>
              <a:t>je kiest een vertrekpunt voor de zwart-witbewerking:</a:t>
            </a:r>
          </a:p>
          <a:p>
            <a:pPr lvl="1"/>
            <a:r>
              <a:rPr lang="en-NL" dirty="0"/>
              <a:t> profiel of preset</a:t>
            </a:r>
          </a:p>
          <a:p>
            <a:r>
              <a:rPr lang="en-NL" dirty="0"/>
              <a:t>doet opnieuw wat globale bewerkingen:</a:t>
            </a:r>
          </a:p>
          <a:p>
            <a:pPr lvl="1"/>
            <a:r>
              <a:rPr lang="en-NL" dirty="0"/>
              <a:t>kleurcontrast bijsturen: met Witbalans, Cameracalibratie, Zwart-witmix en/of Filters</a:t>
            </a:r>
          </a:p>
          <a:p>
            <a:pPr lvl="1"/>
            <a:r>
              <a:rPr lang="en-NL" dirty="0"/>
              <a:t>contrasten en helderheden finetunen: met Witpunt, Zwartpunt, Hooglichten en Schaduwen</a:t>
            </a:r>
          </a:p>
          <a:p>
            <a:r>
              <a:rPr lang="en-NL" dirty="0"/>
              <a:t>en gaat bezig met lokale bewerkingen:</a:t>
            </a:r>
          </a:p>
          <a:p>
            <a:pPr lvl="1"/>
            <a:r>
              <a:rPr lang="en-NL" dirty="0"/>
              <a:t>zoals contrast lokaal vergroten en plaatselijk doordrukken en tegenhouden</a:t>
            </a:r>
          </a:p>
          <a:p>
            <a:pPr lvl="1"/>
            <a:r>
              <a:rPr lang="en-NL"/>
              <a:t>met Radiaal filter</a:t>
            </a:r>
            <a:r>
              <a:rPr lang="en-NL" dirty="0"/>
              <a:t>, Gradueel filter en/</a:t>
            </a:r>
            <a:r>
              <a:rPr lang="en-NL"/>
              <a:t>of Penseel</a:t>
            </a:r>
            <a:endParaRPr lang="en-NL" dirty="0"/>
          </a:p>
          <a:p>
            <a:r>
              <a:rPr lang="en-NL" dirty="0"/>
              <a:t>zonodig doe je nog wat aan verscherpen en ruisreductie: </a:t>
            </a:r>
          </a:p>
          <a:p>
            <a:pPr lvl="1"/>
            <a:r>
              <a:rPr lang="en-NL" dirty="0"/>
              <a:t>beiden met mate!</a:t>
            </a:r>
          </a:p>
          <a:p>
            <a:r>
              <a:rPr lang="en-NL" dirty="0"/>
              <a:t>en ten slotte werk je de foto af: </a:t>
            </a:r>
          </a:p>
          <a:p>
            <a:pPr lvl="1"/>
            <a:r>
              <a:rPr lang="en-NL" dirty="0"/>
              <a:t>vignet, kader</a:t>
            </a:r>
          </a:p>
          <a:p>
            <a:endParaRPr lang="en-NL" dirty="0"/>
          </a:p>
        </p:txBody>
      </p:sp>
      <p:sp>
        <p:nvSpPr>
          <p:cNvPr id="4" name="Slide Number Placeholder 3">
            <a:extLst>
              <a:ext uri="{FF2B5EF4-FFF2-40B4-BE49-F238E27FC236}">
                <a16:creationId xmlns:a16="http://schemas.microsoft.com/office/drawing/2014/main" id="{A5E29F43-CE5E-6646-9478-2A5B133CCF12}"/>
              </a:ext>
            </a:extLst>
          </p:cNvPr>
          <p:cNvSpPr>
            <a:spLocks noGrp="1"/>
          </p:cNvSpPr>
          <p:nvPr>
            <p:ph type="sldNum" sz="quarter" idx="12"/>
          </p:nvPr>
        </p:nvSpPr>
        <p:spPr/>
        <p:txBody>
          <a:bodyPr/>
          <a:lstStyle/>
          <a:p>
            <a:fld id="{D7FAE3E6-6C35-494C-8FDC-F76486A16DA4}" type="slidenum">
              <a:rPr lang="en-NL" smtClean="0"/>
              <a:t>17</a:t>
            </a:fld>
            <a:endParaRPr lang="en-NL"/>
          </a:p>
        </p:txBody>
      </p:sp>
    </p:spTree>
    <p:extLst>
      <p:ext uri="{BB962C8B-B14F-4D97-AF65-F5344CB8AC3E}">
        <p14:creationId xmlns:p14="http://schemas.microsoft.com/office/powerpoint/2010/main" val="3772318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1C375-A973-EA4A-8C16-9D204453BAB9}"/>
              </a:ext>
            </a:extLst>
          </p:cNvPr>
          <p:cNvSpPr>
            <a:spLocks noGrp="1"/>
          </p:cNvSpPr>
          <p:nvPr>
            <p:ph type="title"/>
          </p:nvPr>
        </p:nvSpPr>
        <p:spPr/>
        <p:txBody>
          <a:bodyPr>
            <a:normAutofit fontScale="90000"/>
          </a:bodyPr>
          <a:lstStyle/>
          <a:p>
            <a:pPr algn="ctr"/>
            <a:br>
              <a:rPr lang="en-NL" sz="1800" dirty="0"/>
            </a:br>
            <a:br>
              <a:rPr lang="en-NL" sz="1800" dirty="0"/>
            </a:br>
            <a:br>
              <a:rPr lang="en-NL" sz="1800" dirty="0"/>
            </a:br>
            <a:br>
              <a:rPr lang="en-NL" sz="1800" dirty="0"/>
            </a:br>
            <a:r>
              <a:rPr lang="en-NL" sz="1800" dirty="0"/>
              <a:t>					                          Anneke</a:t>
            </a:r>
          </a:p>
        </p:txBody>
      </p:sp>
      <p:pic>
        <p:nvPicPr>
          <p:cNvPr id="6" name="Content Placeholder 5" descr="A picture containing silhouette&#10;&#10;Description automatically generated">
            <a:extLst>
              <a:ext uri="{FF2B5EF4-FFF2-40B4-BE49-F238E27FC236}">
                <a16:creationId xmlns:a16="http://schemas.microsoft.com/office/drawing/2014/main" id="{A85D48E1-4BE5-774B-8603-6862061BA93C}"/>
              </a:ext>
            </a:extLst>
          </p:cNvPr>
          <p:cNvPicPr>
            <a:picLocks noGrp="1" noChangeAspect="1"/>
          </p:cNvPicPr>
          <p:nvPr>
            <p:ph idx="1"/>
          </p:nvPr>
        </p:nvPicPr>
        <p:blipFill>
          <a:blip r:embed="rId2"/>
          <a:stretch>
            <a:fillRect/>
          </a:stretch>
        </p:blipFill>
        <p:spPr>
          <a:xfrm>
            <a:off x="2832496" y="1825625"/>
            <a:ext cx="6527007" cy="4351338"/>
          </a:xfrm>
        </p:spPr>
      </p:pic>
      <p:sp>
        <p:nvSpPr>
          <p:cNvPr id="4" name="Slide Number Placeholder 3">
            <a:extLst>
              <a:ext uri="{FF2B5EF4-FFF2-40B4-BE49-F238E27FC236}">
                <a16:creationId xmlns:a16="http://schemas.microsoft.com/office/drawing/2014/main" id="{969B40A5-B570-DC42-8016-8B6459C3C2E4}"/>
              </a:ext>
            </a:extLst>
          </p:cNvPr>
          <p:cNvSpPr>
            <a:spLocks noGrp="1"/>
          </p:cNvSpPr>
          <p:nvPr>
            <p:ph type="sldNum" sz="quarter" idx="12"/>
          </p:nvPr>
        </p:nvSpPr>
        <p:spPr/>
        <p:txBody>
          <a:bodyPr/>
          <a:lstStyle/>
          <a:p>
            <a:fld id="{D7FAE3E6-6C35-494C-8FDC-F76486A16DA4}" type="slidenum">
              <a:rPr lang="en-NL" smtClean="0"/>
              <a:t>18</a:t>
            </a:fld>
            <a:endParaRPr lang="en-NL"/>
          </a:p>
        </p:txBody>
      </p:sp>
    </p:spTree>
    <p:extLst>
      <p:ext uri="{BB962C8B-B14F-4D97-AF65-F5344CB8AC3E}">
        <p14:creationId xmlns:p14="http://schemas.microsoft.com/office/powerpoint/2010/main" val="2772586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923B6-1938-8B4E-B0BA-5933851C09E8}"/>
              </a:ext>
            </a:extLst>
          </p:cNvPr>
          <p:cNvSpPr>
            <a:spLocks noGrp="1"/>
          </p:cNvSpPr>
          <p:nvPr>
            <p:ph type="title"/>
          </p:nvPr>
        </p:nvSpPr>
        <p:spPr/>
        <p:txBody>
          <a:bodyPr>
            <a:normAutofit fontScale="90000"/>
          </a:bodyPr>
          <a:lstStyle/>
          <a:p>
            <a:pPr algn="ctr"/>
            <a:r>
              <a:rPr lang="en-NL" sz="3600" b="1" dirty="0">
                <a:solidFill>
                  <a:srgbClr val="0070C0"/>
                </a:solidFill>
              </a:rPr>
              <a:t>Rapportage Werkgroep</a:t>
            </a:r>
            <a:br>
              <a:rPr lang="en-NL" sz="3600" b="1" dirty="0">
                <a:solidFill>
                  <a:srgbClr val="0070C0"/>
                </a:solidFill>
              </a:rPr>
            </a:br>
            <a:r>
              <a:rPr lang="en-NL" sz="3600" b="1" dirty="0">
                <a:solidFill>
                  <a:srgbClr val="0070C0"/>
                </a:solidFill>
              </a:rPr>
              <a:t>Alice</a:t>
            </a:r>
            <a:r>
              <a:rPr lang="nl-NL" sz="3600" b="1" dirty="0">
                <a:solidFill>
                  <a:srgbClr val="0070C0"/>
                </a:solidFill>
              </a:rPr>
              <a:t> Huigen, Cobie Meinema, Ina Nieuwhof, Jannie Barkhuis, Joke Slagmolen, </a:t>
            </a:r>
            <a:r>
              <a:rPr lang="nl-NL" sz="3600" b="1" dirty="0" err="1">
                <a:solidFill>
                  <a:srgbClr val="0070C0"/>
                </a:solidFill>
              </a:rPr>
              <a:t>Josie</a:t>
            </a:r>
            <a:r>
              <a:rPr lang="nl-NL" sz="3600" b="1" dirty="0">
                <a:solidFill>
                  <a:srgbClr val="0070C0"/>
                </a:solidFill>
              </a:rPr>
              <a:t> Borger, Martine Donker</a:t>
            </a:r>
            <a:endParaRPr lang="en-NL" b="1" dirty="0">
              <a:solidFill>
                <a:srgbClr val="0070C0"/>
              </a:solidFill>
            </a:endParaRPr>
          </a:p>
        </p:txBody>
      </p:sp>
      <p:sp>
        <p:nvSpPr>
          <p:cNvPr id="3" name="Content Placeholder 2">
            <a:extLst>
              <a:ext uri="{FF2B5EF4-FFF2-40B4-BE49-F238E27FC236}">
                <a16:creationId xmlns:a16="http://schemas.microsoft.com/office/drawing/2014/main" id="{0BB16338-6930-584B-A191-D3AE67465F91}"/>
              </a:ext>
            </a:extLst>
          </p:cNvPr>
          <p:cNvSpPr>
            <a:spLocks noGrp="1"/>
          </p:cNvSpPr>
          <p:nvPr>
            <p:ph idx="1"/>
          </p:nvPr>
        </p:nvSpPr>
        <p:spPr>
          <a:xfrm>
            <a:off x="838200" y="1825624"/>
            <a:ext cx="10515600" cy="4667251"/>
          </a:xfrm>
        </p:spPr>
        <p:txBody>
          <a:bodyPr>
            <a:normAutofit fontScale="55000" lnSpcReduction="20000"/>
          </a:bodyPr>
          <a:lstStyle/>
          <a:p>
            <a:pPr marL="0" indent="0">
              <a:buNone/>
            </a:pPr>
            <a:r>
              <a:rPr lang="nl-NL" b="1" dirty="0"/>
              <a:t>We liepen tegen vragen aan bij de voorbereiding, de camera-instellingen, de nabewerking en de beoordeling.</a:t>
            </a:r>
          </a:p>
          <a:p>
            <a:pPr marL="0" indent="0">
              <a:buNone/>
            </a:pPr>
            <a:r>
              <a:rPr lang="nl-NL" dirty="0">
                <a:solidFill>
                  <a:srgbClr val="0070C0"/>
                </a:solidFill>
              </a:rPr>
              <a:t>Tijdens de Zoom-bijeenkomst werd op deze vragen gereageerd.</a:t>
            </a:r>
            <a:endParaRPr lang="en-NL" dirty="0">
              <a:solidFill>
                <a:srgbClr val="0070C0"/>
              </a:solidFill>
            </a:endParaRPr>
          </a:p>
          <a:p>
            <a:pPr marL="0" indent="0">
              <a:buNone/>
            </a:pPr>
            <a:r>
              <a:rPr lang="nl-NL" b="1" dirty="0"/>
              <a:t> </a:t>
            </a:r>
            <a:endParaRPr lang="en-NL" b="1" dirty="0"/>
          </a:p>
          <a:p>
            <a:pPr marL="0" indent="0">
              <a:buNone/>
            </a:pPr>
            <a:r>
              <a:rPr lang="nl-NL" b="1" dirty="0"/>
              <a:t>Voorbereiding</a:t>
            </a:r>
            <a:endParaRPr lang="en-NL" dirty="0"/>
          </a:p>
          <a:p>
            <a:pPr lvl="0"/>
            <a:r>
              <a:rPr lang="en-NL" dirty="0"/>
              <a:t>Zijn er onderwerpen die zich niet voor zw</a:t>
            </a:r>
            <a:r>
              <a:rPr lang="nl-NL" dirty="0"/>
              <a:t>art-</a:t>
            </a:r>
            <a:r>
              <a:rPr lang="en-NL" dirty="0"/>
              <a:t>w</a:t>
            </a:r>
            <a:r>
              <a:rPr lang="nl-NL" dirty="0" err="1"/>
              <a:t>it</a:t>
            </a:r>
            <a:r>
              <a:rPr lang="en-NL" dirty="0"/>
              <a:t> lenen? </a:t>
            </a:r>
          </a:p>
          <a:p>
            <a:pPr marL="0" lvl="0" indent="0">
              <a:buNone/>
            </a:pPr>
            <a:r>
              <a:rPr lang="en-NL" dirty="0">
                <a:solidFill>
                  <a:srgbClr val="0070C0"/>
                </a:solidFill>
              </a:rPr>
              <a:t>In principe kun je alles in zwart-wit fotograferen: alle genres en onderwerpen. Zie ook de PowerPoint ‘Zwart-wit of kleur’ op de website van FCN. Waar het om gaat is of zwart-wit dan wel kleur voor jou meerwaarde heeft voor wat jij wilt over te brengen: verhaal, schoonheid, sfeer enz. Dat is subjectief. Zie ook de Video ‘Choosing between Black+White and Colour in your Photography’ van Sean Tucker op YouTube</a:t>
            </a:r>
          </a:p>
          <a:p>
            <a:pPr lvl="0"/>
            <a:endParaRPr lang="en-NL" dirty="0"/>
          </a:p>
          <a:p>
            <a:pPr lvl="0"/>
            <a:r>
              <a:rPr lang="en-NL" dirty="0"/>
              <a:t>In hoeverre moet je bij het kijken naar je onderwerp al rekening houden met contrasten?</a:t>
            </a:r>
          </a:p>
          <a:p>
            <a:pPr marL="0" indent="0">
              <a:buNone/>
            </a:pPr>
            <a:r>
              <a:rPr lang="en-NL" dirty="0">
                <a:solidFill>
                  <a:srgbClr val="0070C0"/>
                </a:solidFill>
              </a:rPr>
              <a:t>Fotografie is schrijven met licht en schaduw. Daarom zijn er fotografen die eerst naar contrasten en dan naar het onderwerp kijken. In de nabewerking kun je het ene en/of het andere nog extra aanzetten. Zie ook de PowerPoint ‘Zwart-wit of kleur’. </a:t>
            </a:r>
          </a:p>
          <a:p>
            <a:pPr marL="0" indent="0">
              <a:buNone/>
            </a:pPr>
            <a:endParaRPr lang="en-NL" dirty="0">
              <a:solidFill>
                <a:srgbClr val="0070C0"/>
              </a:solidFill>
            </a:endParaRPr>
          </a:p>
          <a:p>
            <a:pPr lvl="0"/>
            <a:r>
              <a:rPr lang="en-NL" dirty="0"/>
              <a:t>Komt het erop neer dat er eigenlijk altijd nabewerkt moet worden?</a:t>
            </a:r>
          </a:p>
          <a:p>
            <a:pPr marL="0" lvl="0" indent="0">
              <a:buNone/>
            </a:pPr>
            <a:r>
              <a:rPr lang="en-NL" dirty="0">
                <a:solidFill>
                  <a:srgbClr val="0070C0"/>
                </a:solidFill>
              </a:rPr>
              <a:t>Ja, ongeacht kleur of zwart-wit. Denk aan de analoge tijd. Dan moesten de foto’s ook na het fotograferen ontwikkeld worden. Toen deed je dat in de donkere kamer of bij de fotograaf. Nu In de digitale tijd bewerk je foto’s in ‘Lightroom’ of een ander programma.</a:t>
            </a:r>
          </a:p>
          <a:p>
            <a:pPr marL="0" indent="0">
              <a:buNone/>
            </a:pPr>
            <a:r>
              <a:rPr lang="en-NL" dirty="0"/>
              <a:t> </a:t>
            </a:r>
          </a:p>
          <a:p>
            <a:endParaRPr lang="en-NL" dirty="0"/>
          </a:p>
        </p:txBody>
      </p:sp>
      <p:sp>
        <p:nvSpPr>
          <p:cNvPr id="4" name="Slide Number Placeholder 3">
            <a:extLst>
              <a:ext uri="{FF2B5EF4-FFF2-40B4-BE49-F238E27FC236}">
                <a16:creationId xmlns:a16="http://schemas.microsoft.com/office/drawing/2014/main" id="{E43D462F-0AD1-D945-B881-D0E299C3BC3B}"/>
              </a:ext>
            </a:extLst>
          </p:cNvPr>
          <p:cNvSpPr>
            <a:spLocks noGrp="1"/>
          </p:cNvSpPr>
          <p:nvPr>
            <p:ph type="sldNum" sz="quarter" idx="12"/>
          </p:nvPr>
        </p:nvSpPr>
        <p:spPr/>
        <p:txBody>
          <a:bodyPr/>
          <a:lstStyle/>
          <a:p>
            <a:fld id="{D7FAE3E6-6C35-494C-8FDC-F76486A16DA4}" type="slidenum">
              <a:rPr lang="en-NL" smtClean="0"/>
              <a:t>2</a:t>
            </a:fld>
            <a:endParaRPr lang="en-NL"/>
          </a:p>
        </p:txBody>
      </p:sp>
    </p:spTree>
    <p:extLst>
      <p:ext uri="{BB962C8B-B14F-4D97-AF65-F5344CB8AC3E}">
        <p14:creationId xmlns:p14="http://schemas.microsoft.com/office/powerpoint/2010/main" val="606136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1AA75-138D-1844-9B13-B9A3882D6CC4}"/>
              </a:ext>
            </a:extLst>
          </p:cNvPr>
          <p:cNvSpPr>
            <a:spLocks noGrp="1"/>
          </p:cNvSpPr>
          <p:nvPr>
            <p:ph type="title"/>
          </p:nvPr>
        </p:nvSpPr>
        <p:spPr/>
        <p:txBody>
          <a:bodyPr>
            <a:normAutofit/>
          </a:bodyPr>
          <a:lstStyle/>
          <a:p>
            <a:pPr algn="ctr"/>
            <a:br>
              <a:rPr lang="en-NL" sz="1600" dirty="0"/>
            </a:br>
            <a:br>
              <a:rPr lang="en-NL" sz="1600" dirty="0"/>
            </a:br>
            <a:br>
              <a:rPr lang="en-NL" sz="1600" dirty="0"/>
            </a:br>
            <a:br>
              <a:rPr lang="en-NL" sz="1600" dirty="0"/>
            </a:br>
            <a:r>
              <a:rPr lang="en-NL" sz="1600" dirty="0"/>
              <a:t>				              Jannie</a:t>
            </a:r>
          </a:p>
        </p:txBody>
      </p:sp>
      <p:pic>
        <p:nvPicPr>
          <p:cNvPr id="6" name="Content Placeholder 5" descr="A picture containing sofa, indoor, living, wall&#10;&#10;Description automatically generated">
            <a:extLst>
              <a:ext uri="{FF2B5EF4-FFF2-40B4-BE49-F238E27FC236}">
                <a16:creationId xmlns:a16="http://schemas.microsoft.com/office/drawing/2014/main" id="{8FF0CAD8-E1D8-4D4F-8E34-1C0321B56854}"/>
              </a:ext>
            </a:extLst>
          </p:cNvPr>
          <p:cNvPicPr>
            <a:picLocks noGrp="1" noChangeAspect="1"/>
          </p:cNvPicPr>
          <p:nvPr>
            <p:ph idx="1"/>
          </p:nvPr>
        </p:nvPicPr>
        <p:blipFill>
          <a:blip r:embed="rId2"/>
          <a:stretch>
            <a:fillRect/>
          </a:stretch>
        </p:blipFill>
        <p:spPr>
          <a:xfrm>
            <a:off x="3635294" y="1825625"/>
            <a:ext cx="4921411" cy="4351338"/>
          </a:xfrm>
        </p:spPr>
      </p:pic>
      <p:sp>
        <p:nvSpPr>
          <p:cNvPr id="4" name="Slide Number Placeholder 3">
            <a:extLst>
              <a:ext uri="{FF2B5EF4-FFF2-40B4-BE49-F238E27FC236}">
                <a16:creationId xmlns:a16="http://schemas.microsoft.com/office/drawing/2014/main" id="{5122C2CF-FC32-D84D-B135-AB3F6DCE83B2}"/>
              </a:ext>
            </a:extLst>
          </p:cNvPr>
          <p:cNvSpPr>
            <a:spLocks noGrp="1"/>
          </p:cNvSpPr>
          <p:nvPr>
            <p:ph type="sldNum" sz="quarter" idx="12"/>
          </p:nvPr>
        </p:nvSpPr>
        <p:spPr/>
        <p:txBody>
          <a:bodyPr/>
          <a:lstStyle/>
          <a:p>
            <a:fld id="{D7FAE3E6-6C35-494C-8FDC-F76486A16DA4}" type="slidenum">
              <a:rPr lang="en-NL" smtClean="0"/>
              <a:t>3</a:t>
            </a:fld>
            <a:endParaRPr lang="en-NL"/>
          </a:p>
        </p:txBody>
      </p:sp>
    </p:spTree>
    <p:extLst>
      <p:ext uri="{BB962C8B-B14F-4D97-AF65-F5344CB8AC3E}">
        <p14:creationId xmlns:p14="http://schemas.microsoft.com/office/powerpoint/2010/main" val="1152244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67B75-F4D7-1D48-805C-FCE794FA4CBA}"/>
              </a:ext>
            </a:extLst>
          </p:cNvPr>
          <p:cNvSpPr>
            <a:spLocks noGrp="1"/>
          </p:cNvSpPr>
          <p:nvPr>
            <p:ph type="title"/>
          </p:nvPr>
        </p:nvSpPr>
        <p:spPr/>
        <p:txBody>
          <a:bodyPr>
            <a:noAutofit/>
          </a:bodyPr>
          <a:lstStyle/>
          <a:p>
            <a:pPr algn="ctr"/>
            <a:r>
              <a:rPr lang="en-NL" sz="3200" b="1" dirty="0">
                <a:solidFill>
                  <a:srgbClr val="0070C0"/>
                </a:solidFill>
              </a:rPr>
              <a:t>Rapportage Werkgroep</a:t>
            </a:r>
            <a:br>
              <a:rPr lang="en-NL" sz="3200" b="1" dirty="0">
                <a:solidFill>
                  <a:srgbClr val="0070C0"/>
                </a:solidFill>
              </a:rPr>
            </a:br>
            <a:r>
              <a:rPr lang="en-NL" sz="3200" b="1" dirty="0">
                <a:solidFill>
                  <a:srgbClr val="0070C0"/>
                </a:solidFill>
              </a:rPr>
              <a:t>Alice</a:t>
            </a:r>
            <a:r>
              <a:rPr lang="nl-NL" sz="3200" b="1" dirty="0">
                <a:solidFill>
                  <a:srgbClr val="0070C0"/>
                </a:solidFill>
              </a:rPr>
              <a:t> Huigen, Cobie Meinema, Ina Nieuwhof, Jannie Barkhuis, Joke Slagmolen, </a:t>
            </a:r>
            <a:r>
              <a:rPr lang="nl-NL" sz="3200" b="1" dirty="0" err="1">
                <a:solidFill>
                  <a:srgbClr val="0070C0"/>
                </a:solidFill>
              </a:rPr>
              <a:t>Josie</a:t>
            </a:r>
            <a:r>
              <a:rPr lang="nl-NL" sz="3200" b="1" dirty="0">
                <a:solidFill>
                  <a:srgbClr val="0070C0"/>
                </a:solidFill>
              </a:rPr>
              <a:t> Borger, Martine Donker (2)</a:t>
            </a:r>
            <a:endParaRPr lang="en-NL" sz="3200" dirty="0"/>
          </a:p>
        </p:txBody>
      </p:sp>
      <p:sp>
        <p:nvSpPr>
          <p:cNvPr id="3" name="Content Placeholder 2">
            <a:extLst>
              <a:ext uri="{FF2B5EF4-FFF2-40B4-BE49-F238E27FC236}">
                <a16:creationId xmlns:a16="http://schemas.microsoft.com/office/drawing/2014/main" id="{AF6F45F9-B437-A748-A5B5-22586D2ECD08}"/>
              </a:ext>
            </a:extLst>
          </p:cNvPr>
          <p:cNvSpPr>
            <a:spLocks noGrp="1"/>
          </p:cNvSpPr>
          <p:nvPr>
            <p:ph idx="1"/>
          </p:nvPr>
        </p:nvSpPr>
        <p:spPr>
          <a:xfrm>
            <a:off x="838200" y="1825625"/>
            <a:ext cx="10515600" cy="4606706"/>
          </a:xfrm>
        </p:spPr>
        <p:txBody>
          <a:bodyPr>
            <a:normAutofit fontScale="55000" lnSpcReduction="20000"/>
          </a:bodyPr>
          <a:lstStyle/>
          <a:p>
            <a:pPr marL="0" indent="0">
              <a:buNone/>
            </a:pPr>
            <a:r>
              <a:rPr lang="nl-NL" b="1" dirty="0"/>
              <a:t>Camera</a:t>
            </a:r>
            <a:endParaRPr lang="en-NL" dirty="0"/>
          </a:p>
          <a:p>
            <a:pPr lvl="0"/>
            <a:r>
              <a:rPr lang="nl-NL" dirty="0"/>
              <a:t>Hoe maak je een goede zwart-witfoto maken bij grijs weer? Er zijn geen schaduwen en je kunt niet spelen met licht. Wat zijn in dit geval de beste instellingen op je camera?</a:t>
            </a:r>
          </a:p>
          <a:p>
            <a:pPr marL="0" lvl="0" indent="0">
              <a:buNone/>
            </a:pPr>
            <a:r>
              <a:rPr lang="nl-NL" dirty="0">
                <a:solidFill>
                  <a:srgbClr val="0070C0"/>
                </a:solidFill>
              </a:rPr>
              <a:t>Bij grijs weer kun je prima zwart-witfoto’s maken. Het licht is mooi zacht voor minder contrastrijke foto’s. Dat werkt bijvoorbeeld goed bij portretten en bij het vastleggen van texturen (zijlicht) en vormen. Gebruik bij grijs weer ook donkere onderwerpen tegen een lichte achtergrond, of andersom. Of ga binnen fotograferen: bijvoorbeeld portret bij raam, of gebruik binnenverlichting. </a:t>
            </a:r>
          </a:p>
          <a:p>
            <a:pPr marL="0" lvl="0" indent="0">
              <a:buNone/>
            </a:pPr>
            <a:r>
              <a:rPr lang="nl-NL" sz="2700" dirty="0">
                <a:solidFill>
                  <a:srgbClr val="0070C0"/>
                </a:solidFill>
              </a:rPr>
              <a:t>Het principe van belichten verandert niet bij grijs weer. Sluitertijd, diafragma en ISO bepalen de belichting. De sluitertijd is daarbij ook van belang voor het vastleggen of bevriezen van beweging en met het diafragma bepaal je natuurlijk de scherptediepte. Kies wat voor jou belangrijk is. Met ISO pas je de lichtgevoeligheid aan om de gewenste belichting te krijgen. Let goed op je histogram. Daar kun je zien welke aanpassingen nodig zijn om over- of onderbelichting te voorkomen. Contrastrijk licht is in die zin lastiger.</a:t>
            </a:r>
            <a:endParaRPr lang="en-NL" sz="2700" dirty="0"/>
          </a:p>
          <a:p>
            <a:pPr lvl="0" algn="r"/>
            <a:endParaRPr lang="nl-NL" sz="2700" dirty="0"/>
          </a:p>
          <a:p>
            <a:pPr lvl="0"/>
            <a:r>
              <a:rPr lang="nl-NL" dirty="0"/>
              <a:t>Een groepslid fotografeert met een mobiel en een camera. Zij vindt het op de mobiel gemakkelijker en mooier omdat de contrasten dan meteen te zien zijn. Met de spiegelreflex vindt ze dat ingewikkelder.</a:t>
            </a:r>
          </a:p>
          <a:p>
            <a:pPr marL="0" lvl="0" indent="0">
              <a:buNone/>
            </a:pPr>
            <a:r>
              <a:rPr lang="en-NL" dirty="0">
                <a:solidFill>
                  <a:srgbClr val="0070C0"/>
                </a:solidFill>
              </a:rPr>
              <a:t>Als je de DSLR </a:t>
            </a:r>
            <a:r>
              <a:rPr lang="nl-NL" dirty="0">
                <a:solidFill>
                  <a:srgbClr val="0070C0"/>
                </a:solidFill>
              </a:rPr>
              <a:t>via een profiel, beeldstijl, of filmsimulatie op zwart-wit zet, kun je op het </a:t>
            </a:r>
            <a:r>
              <a:rPr lang="nl-NL" dirty="0" err="1">
                <a:solidFill>
                  <a:srgbClr val="0070C0"/>
                </a:solidFill>
              </a:rPr>
              <a:t>LCD-scherm</a:t>
            </a:r>
            <a:r>
              <a:rPr lang="nl-NL" dirty="0">
                <a:solidFill>
                  <a:srgbClr val="0070C0"/>
                </a:solidFill>
              </a:rPr>
              <a:t> contrasten ook direct zien.</a:t>
            </a:r>
            <a:endParaRPr lang="en-NL" dirty="0">
              <a:solidFill>
                <a:srgbClr val="0070C0"/>
              </a:solidFill>
            </a:endParaRPr>
          </a:p>
          <a:p>
            <a:pPr lvl="0"/>
            <a:endParaRPr lang="nl-NL" dirty="0"/>
          </a:p>
          <a:p>
            <a:pPr lvl="0"/>
            <a:r>
              <a:rPr lang="nl-NL" dirty="0"/>
              <a:t>Als je fotografeert in RAW en JPG heb je automatisch een exemplaar in kleur.</a:t>
            </a:r>
          </a:p>
          <a:p>
            <a:pPr marL="0" lvl="0" indent="0">
              <a:buNone/>
            </a:pPr>
            <a:r>
              <a:rPr lang="nl-NL" dirty="0">
                <a:solidFill>
                  <a:srgbClr val="0070C0"/>
                </a:solidFill>
              </a:rPr>
              <a:t>Klopt. bij het bewust gebruik van zwart-wit ga je waarschijnlijk wel anders om met onderwerp, licht, compositie en moment. Zie de PowerPoint ‘Zwart-wit of kleur’. Maar dat doet niet af aan het feit dat je in RAW nog  beide kanten op kunt: zwart-wit of kleur.</a:t>
            </a:r>
            <a:endParaRPr lang="en-NL" dirty="0">
              <a:solidFill>
                <a:srgbClr val="0070C0"/>
              </a:solidFill>
            </a:endParaRPr>
          </a:p>
          <a:p>
            <a:pPr marL="0" indent="0">
              <a:buNone/>
            </a:pPr>
            <a:endParaRPr lang="en-NL" dirty="0"/>
          </a:p>
        </p:txBody>
      </p:sp>
      <p:sp>
        <p:nvSpPr>
          <p:cNvPr id="4" name="Slide Number Placeholder 3">
            <a:extLst>
              <a:ext uri="{FF2B5EF4-FFF2-40B4-BE49-F238E27FC236}">
                <a16:creationId xmlns:a16="http://schemas.microsoft.com/office/drawing/2014/main" id="{35F69CBA-7828-3449-9145-62CD101AEC5F}"/>
              </a:ext>
            </a:extLst>
          </p:cNvPr>
          <p:cNvSpPr>
            <a:spLocks noGrp="1"/>
          </p:cNvSpPr>
          <p:nvPr>
            <p:ph type="sldNum" sz="quarter" idx="12"/>
          </p:nvPr>
        </p:nvSpPr>
        <p:spPr/>
        <p:txBody>
          <a:bodyPr/>
          <a:lstStyle/>
          <a:p>
            <a:fld id="{D7FAE3E6-6C35-494C-8FDC-F76486A16DA4}" type="slidenum">
              <a:rPr lang="en-NL" smtClean="0"/>
              <a:t>4</a:t>
            </a:fld>
            <a:endParaRPr lang="en-NL"/>
          </a:p>
        </p:txBody>
      </p:sp>
    </p:spTree>
    <p:extLst>
      <p:ext uri="{BB962C8B-B14F-4D97-AF65-F5344CB8AC3E}">
        <p14:creationId xmlns:p14="http://schemas.microsoft.com/office/powerpoint/2010/main" val="1584992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23FF4-4083-B14B-97DC-D6F5F48B50B7}"/>
              </a:ext>
            </a:extLst>
          </p:cNvPr>
          <p:cNvSpPr>
            <a:spLocks noGrp="1"/>
          </p:cNvSpPr>
          <p:nvPr>
            <p:ph type="title"/>
          </p:nvPr>
        </p:nvSpPr>
        <p:spPr/>
        <p:txBody>
          <a:bodyPr>
            <a:normAutofit/>
          </a:bodyPr>
          <a:lstStyle/>
          <a:p>
            <a:pPr algn="ctr"/>
            <a:br>
              <a:rPr lang="en-NL" sz="1800" dirty="0"/>
            </a:br>
            <a:br>
              <a:rPr lang="en-NL" sz="1800" dirty="0"/>
            </a:br>
            <a:br>
              <a:rPr lang="en-NL" sz="1800" dirty="0"/>
            </a:br>
            <a:r>
              <a:rPr lang="en-NL" sz="1800" dirty="0"/>
              <a:t>					 	        Cobie</a:t>
            </a:r>
          </a:p>
        </p:txBody>
      </p:sp>
      <p:pic>
        <p:nvPicPr>
          <p:cNvPr id="6" name="Content Placeholder 5" descr="A picture containing tree, outdoor, building, greenhouse&#10;&#10;Description automatically generated">
            <a:extLst>
              <a:ext uri="{FF2B5EF4-FFF2-40B4-BE49-F238E27FC236}">
                <a16:creationId xmlns:a16="http://schemas.microsoft.com/office/drawing/2014/main" id="{2324E6CE-EA27-C243-AD53-9361B7D81A6F}"/>
              </a:ext>
            </a:extLst>
          </p:cNvPr>
          <p:cNvPicPr>
            <a:picLocks noGrp="1" noChangeAspect="1"/>
          </p:cNvPicPr>
          <p:nvPr>
            <p:ph idx="1"/>
          </p:nvPr>
        </p:nvPicPr>
        <p:blipFill>
          <a:blip r:embed="rId2"/>
          <a:stretch>
            <a:fillRect/>
          </a:stretch>
        </p:blipFill>
        <p:spPr>
          <a:xfrm>
            <a:off x="2835885" y="1825625"/>
            <a:ext cx="6520229" cy="4351338"/>
          </a:xfrm>
        </p:spPr>
      </p:pic>
      <p:sp>
        <p:nvSpPr>
          <p:cNvPr id="4" name="Slide Number Placeholder 3">
            <a:extLst>
              <a:ext uri="{FF2B5EF4-FFF2-40B4-BE49-F238E27FC236}">
                <a16:creationId xmlns:a16="http://schemas.microsoft.com/office/drawing/2014/main" id="{BADB4D15-0D1A-B645-8BC7-D663F85866E5}"/>
              </a:ext>
            </a:extLst>
          </p:cNvPr>
          <p:cNvSpPr>
            <a:spLocks noGrp="1"/>
          </p:cNvSpPr>
          <p:nvPr>
            <p:ph type="sldNum" sz="quarter" idx="12"/>
          </p:nvPr>
        </p:nvSpPr>
        <p:spPr/>
        <p:txBody>
          <a:bodyPr/>
          <a:lstStyle/>
          <a:p>
            <a:fld id="{D7FAE3E6-6C35-494C-8FDC-F76486A16DA4}" type="slidenum">
              <a:rPr lang="en-NL" smtClean="0"/>
              <a:t>5</a:t>
            </a:fld>
            <a:endParaRPr lang="en-NL"/>
          </a:p>
        </p:txBody>
      </p:sp>
    </p:spTree>
    <p:extLst>
      <p:ext uri="{BB962C8B-B14F-4D97-AF65-F5344CB8AC3E}">
        <p14:creationId xmlns:p14="http://schemas.microsoft.com/office/powerpoint/2010/main" val="4262423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84789-0FAF-C64E-A983-C986D7B1119B}"/>
              </a:ext>
            </a:extLst>
          </p:cNvPr>
          <p:cNvSpPr>
            <a:spLocks noGrp="1"/>
          </p:cNvSpPr>
          <p:nvPr>
            <p:ph type="title"/>
          </p:nvPr>
        </p:nvSpPr>
        <p:spPr/>
        <p:txBody>
          <a:bodyPr>
            <a:normAutofit fontScale="90000"/>
          </a:bodyPr>
          <a:lstStyle/>
          <a:p>
            <a:pPr algn="ctr"/>
            <a:r>
              <a:rPr lang="en-NL" sz="3600" b="1" dirty="0">
                <a:solidFill>
                  <a:srgbClr val="0070C0"/>
                </a:solidFill>
              </a:rPr>
              <a:t>Rapportage Werkgroep</a:t>
            </a:r>
            <a:br>
              <a:rPr lang="en-NL" sz="3600" b="1" dirty="0">
                <a:solidFill>
                  <a:srgbClr val="0070C0"/>
                </a:solidFill>
              </a:rPr>
            </a:br>
            <a:r>
              <a:rPr lang="en-NL" sz="3600" b="1" dirty="0">
                <a:solidFill>
                  <a:srgbClr val="0070C0"/>
                </a:solidFill>
              </a:rPr>
              <a:t>Alice</a:t>
            </a:r>
            <a:r>
              <a:rPr lang="nl-NL" sz="3600" b="1" dirty="0">
                <a:solidFill>
                  <a:srgbClr val="0070C0"/>
                </a:solidFill>
              </a:rPr>
              <a:t> Huigen, Cobie Meinema, Ina Nieuwhof, Jannie Barkhuis, Joke Slagmolen, </a:t>
            </a:r>
            <a:r>
              <a:rPr lang="nl-NL" sz="3600" b="1" dirty="0" err="1">
                <a:solidFill>
                  <a:srgbClr val="0070C0"/>
                </a:solidFill>
              </a:rPr>
              <a:t>Josie</a:t>
            </a:r>
            <a:r>
              <a:rPr lang="nl-NL" sz="3600" b="1" dirty="0">
                <a:solidFill>
                  <a:srgbClr val="0070C0"/>
                </a:solidFill>
              </a:rPr>
              <a:t> Borger, Martine Donker (3)</a:t>
            </a:r>
            <a:endParaRPr lang="en-NL" dirty="0"/>
          </a:p>
        </p:txBody>
      </p:sp>
      <p:sp>
        <p:nvSpPr>
          <p:cNvPr id="3" name="Content Placeholder 2">
            <a:extLst>
              <a:ext uri="{FF2B5EF4-FFF2-40B4-BE49-F238E27FC236}">
                <a16:creationId xmlns:a16="http://schemas.microsoft.com/office/drawing/2014/main" id="{2975B4F3-2FF8-434B-9B5E-20BFB4931AF8}"/>
              </a:ext>
            </a:extLst>
          </p:cNvPr>
          <p:cNvSpPr>
            <a:spLocks noGrp="1"/>
          </p:cNvSpPr>
          <p:nvPr>
            <p:ph idx="1"/>
          </p:nvPr>
        </p:nvSpPr>
        <p:spPr>
          <a:xfrm>
            <a:off x="838200" y="1825624"/>
            <a:ext cx="10515600" cy="4530725"/>
          </a:xfrm>
        </p:spPr>
        <p:txBody>
          <a:bodyPr>
            <a:normAutofit fontScale="55000" lnSpcReduction="20000"/>
          </a:bodyPr>
          <a:lstStyle/>
          <a:p>
            <a:pPr marL="0" indent="0">
              <a:buNone/>
            </a:pPr>
            <a:r>
              <a:rPr lang="nl-NL" b="1" dirty="0"/>
              <a:t>Nabewerking</a:t>
            </a:r>
            <a:endParaRPr lang="en-NL" dirty="0"/>
          </a:p>
          <a:p>
            <a:pPr lvl="0"/>
            <a:r>
              <a:rPr lang="nl-NL" dirty="0"/>
              <a:t>We kregen soms wat tegenstrijdige adviezen. Wat is beter: eerst fotograferen in kleur en dan bewerken in zwart wit of  meteen in zwart wit fotograferen?</a:t>
            </a:r>
          </a:p>
          <a:p>
            <a:pPr marL="0" indent="0">
              <a:buNone/>
            </a:pPr>
            <a:r>
              <a:rPr lang="nl-NL" dirty="0">
                <a:solidFill>
                  <a:srgbClr val="0070C0"/>
                </a:solidFill>
              </a:rPr>
              <a:t>Fotografeer in RAW, want dan heb je de meeste bewerkingsmogelijkheden en de hoogste kwaliteit. Je behoudt dan de kleurinformatie. Dat is handig bij de omzetting naar zwart-wit, bijvoorbeeld om rode en groene vlakken na omzetting verschillende tinten grijs te geven. Met het RAW-bestand kun je ook nog een kleurenfoto maken, als je achteraf wilt zien welke bewerking de sterkste foto oplevert: zwart-wit of kleur (zie Sean Tucker).</a:t>
            </a:r>
          </a:p>
          <a:p>
            <a:pPr marL="0" indent="0">
              <a:buNone/>
            </a:pPr>
            <a:r>
              <a:rPr lang="nl-NL" dirty="0">
                <a:solidFill>
                  <a:srgbClr val="0070C0"/>
                </a:solidFill>
              </a:rPr>
              <a:t>Door de camera via een profiel, of beeldstijl, of filmsimulatie op zwart-wit in te stellen, kun je daadwerkelijk in zwart-wit kijken in de zoeker (MILC) of het </a:t>
            </a:r>
            <a:r>
              <a:rPr lang="nl-NL" dirty="0" err="1">
                <a:solidFill>
                  <a:srgbClr val="0070C0"/>
                </a:solidFill>
              </a:rPr>
              <a:t>LCD-scherm</a:t>
            </a:r>
            <a:r>
              <a:rPr lang="nl-NL" dirty="0">
                <a:solidFill>
                  <a:srgbClr val="0070C0"/>
                </a:solidFill>
              </a:rPr>
              <a:t> (DSLR). Zo zie je contrasten beter, donker en licht, en word je niet langer afgeleid door kleuren. Het helpt je om de zwart-witcompositie beter op te bouwen.</a:t>
            </a:r>
          </a:p>
          <a:p>
            <a:pPr marL="0" indent="0">
              <a:buNone/>
            </a:pPr>
            <a:endParaRPr lang="nl-NL" dirty="0"/>
          </a:p>
          <a:p>
            <a:pPr marL="0" indent="0">
              <a:buNone/>
            </a:pPr>
            <a:r>
              <a:rPr lang="nl-NL" b="1" dirty="0"/>
              <a:t>Foto’s beoordelen</a:t>
            </a:r>
            <a:endParaRPr lang="nl-NL" dirty="0"/>
          </a:p>
          <a:p>
            <a:pPr lvl="0"/>
            <a:r>
              <a:rPr lang="nl-NL" dirty="0"/>
              <a:t>Hoe kunnen we elkaar op een goede manier eerlijk vertellen wat we ervan vinden en vooral: waarom?</a:t>
            </a:r>
          </a:p>
          <a:p>
            <a:pPr lvl="0"/>
            <a:r>
              <a:rPr lang="nl-NL" dirty="0"/>
              <a:t>We vinden het nog lastig om te verwoorden wat we van een foto vinden.</a:t>
            </a:r>
          </a:p>
          <a:p>
            <a:pPr lvl="0"/>
            <a:r>
              <a:rPr lang="nl-NL" dirty="0"/>
              <a:t>Soms willen we te aardig voor elkaar zijn. </a:t>
            </a:r>
          </a:p>
          <a:p>
            <a:pPr marL="0" lvl="0" indent="0">
              <a:buNone/>
            </a:pPr>
            <a:r>
              <a:rPr lang="nl-NL" dirty="0">
                <a:solidFill>
                  <a:srgbClr val="0070C0"/>
                </a:solidFill>
              </a:rPr>
              <a:t>Afgesproken is dit nu niet te bespreken. Komend jaar moet het bespreken van foto’s weer op de agenda komen. Advies Peter: toon minder foto’s op de bijeenkomsten (één per persoon) en reanimeer eerdere adviezen van Janny Wieringa en mijzelf (Fotokaart Knoester Fotografie). Met de voorgestelde methodiek kun je foto’s goed en respectvol met elkaar bespreken. Zo leer je van elkaar en wordt de club-avond meer dan een dia-avond. Foto’s op tafel is daarbij het best, maar via de beamer of Zoom werkt de voorgestelde bepreekmethodiek ook. Sla het boek ‘Over foto’s gesproken’ van de Fotobond (Hans Bongers en Simon Ophof) er nog eens op na.</a:t>
            </a:r>
          </a:p>
          <a:p>
            <a:endParaRPr lang="en-NL" dirty="0"/>
          </a:p>
        </p:txBody>
      </p:sp>
      <p:sp>
        <p:nvSpPr>
          <p:cNvPr id="4" name="Slide Number Placeholder 3">
            <a:extLst>
              <a:ext uri="{FF2B5EF4-FFF2-40B4-BE49-F238E27FC236}">
                <a16:creationId xmlns:a16="http://schemas.microsoft.com/office/drawing/2014/main" id="{34A3EB02-13A0-214F-AA69-F10C8D2883E8}"/>
              </a:ext>
            </a:extLst>
          </p:cNvPr>
          <p:cNvSpPr>
            <a:spLocks noGrp="1"/>
          </p:cNvSpPr>
          <p:nvPr>
            <p:ph type="sldNum" sz="quarter" idx="12"/>
          </p:nvPr>
        </p:nvSpPr>
        <p:spPr/>
        <p:txBody>
          <a:bodyPr/>
          <a:lstStyle/>
          <a:p>
            <a:fld id="{D7FAE3E6-6C35-494C-8FDC-F76486A16DA4}" type="slidenum">
              <a:rPr lang="en-NL" smtClean="0"/>
              <a:t>6</a:t>
            </a:fld>
            <a:endParaRPr lang="en-NL"/>
          </a:p>
        </p:txBody>
      </p:sp>
    </p:spTree>
    <p:extLst>
      <p:ext uri="{BB962C8B-B14F-4D97-AF65-F5344CB8AC3E}">
        <p14:creationId xmlns:p14="http://schemas.microsoft.com/office/powerpoint/2010/main" val="21206913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4638A-8535-184F-85E5-7DBE15D85673}"/>
              </a:ext>
            </a:extLst>
          </p:cNvPr>
          <p:cNvSpPr>
            <a:spLocks noGrp="1"/>
          </p:cNvSpPr>
          <p:nvPr>
            <p:ph type="title"/>
          </p:nvPr>
        </p:nvSpPr>
        <p:spPr/>
        <p:txBody>
          <a:bodyPr>
            <a:normAutofit fontScale="90000"/>
          </a:bodyPr>
          <a:lstStyle/>
          <a:p>
            <a:pPr algn="ctr"/>
            <a:br>
              <a:rPr lang="en-NL" sz="1800" dirty="0"/>
            </a:br>
            <a:br>
              <a:rPr lang="en-NL" sz="1800" dirty="0"/>
            </a:br>
            <a:br>
              <a:rPr lang="en-NL" sz="1800" dirty="0"/>
            </a:br>
            <a:br>
              <a:rPr lang="en-NL" sz="1800" dirty="0"/>
            </a:br>
            <a:r>
              <a:rPr lang="en-NL" sz="1800" dirty="0"/>
              <a:t>						           Joke</a:t>
            </a:r>
          </a:p>
        </p:txBody>
      </p:sp>
      <p:pic>
        <p:nvPicPr>
          <p:cNvPr id="6" name="Content Placeholder 5" descr="A person standing in a large room&#10;&#10;Description automatically generated with low confidence">
            <a:extLst>
              <a:ext uri="{FF2B5EF4-FFF2-40B4-BE49-F238E27FC236}">
                <a16:creationId xmlns:a16="http://schemas.microsoft.com/office/drawing/2014/main" id="{89F908A4-5C60-0A40-9F4E-8D0D95FF2BBC}"/>
              </a:ext>
            </a:extLst>
          </p:cNvPr>
          <p:cNvPicPr>
            <a:picLocks noGrp="1" noChangeAspect="1"/>
          </p:cNvPicPr>
          <p:nvPr>
            <p:ph idx="1"/>
          </p:nvPr>
        </p:nvPicPr>
        <p:blipFill>
          <a:blip r:embed="rId2"/>
          <a:stretch>
            <a:fillRect/>
          </a:stretch>
        </p:blipFill>
        <p:spPr>
          <a:xfrm>
            <a:off x="2834331" y="1825625"/>
            <a:ext cx="6523338" cy="4351338"/>
          </a:xfrm>
        </p:spPr>
      </p:pic>
      <p:sp>
        <p:nvSpPr>
          <p:cNvPr id="4" name="Slide Number Placeholder 3">
            <a:extLst>
              <a:ext uri="{FF2B5EF4-FFF2-40B4-BE49-F238E27FC236}">
                <a16:creationId xmlns:a16="http://schemas.microsoft.com/office/drawing/2014/main" id="{E95416B7-F993-2944-99CC-340FDE4A2285}"/>
              </a:ext>
            </a:extLst>
          </p:cNvPr>
          <p:cNvSpPr>
            <a:spLocks noGrp="1"/>
          </p:cNvSpPr>
          <p:nvPr>
            <p:ph type="sldNum" sz="quarter" idx="12"/>
          </p:nvPr>
        </p:nvSpPr>
        <p:spPr/>
        <p:txBody>
          <a:bodyPr/>
          <a:lstStyle/>
          <a:p>
            <a:fld id="{D7FAE3E6-6C35-494C-8FDC-F76486A16DA4}" type="slidenum">
              <a:rPr lang="en-NL" smtClean="0"/>
              <a:t>7</a:t>
            </a:fld>
            <a:endParaRPr lang="en-NL"/>
          </a:p>
        </p:txBody>
      </p:sp>
    </p:spTree>
    <p:extLst>
      <p:ext uri="{BB962C8B-B14F-4D97-AF65-F5344CB8AC3E}">
        <p14:creationId xmlns:p14="http://schemas.microsoft.com/office/powerpoint/2010/main" val="802400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16B8F-59B2-E744-A04D-ACC1097507C6}"/>
              </a:ext>
            </a:extLst>
          </p:cNvPr>
          <p:cNvSpPr>
            <a:spLocks noGrp="1"/>
          </p:cNvSpPr>
          <p:nvPr>
            <p:ph type="title"/>
          </p:nvPr>
        </p:nvSpPr>
        <p:spPr/>
        <p:txBody>
          <a:bodyPr>
            <a:normAutofit/>
          </a:bodyPr>
          <a:lstStyle/>
          <a:p>
            <a:pPr algn="ctr"/>
            <a:r>
              <a:rPr lang="en-NL" b="1" dirty="0">
                <a:solidFill>
                  <a:srgbClr val="0070C0"/>
                </a:solidFill>
              </a:rPr>
              <a:t>Rapportage Werkgroep </a:t>
            </a:r>
            <a:br>
              <a:rPr lang="en-NL" b="1" dirty="0">
                <a:solidFill>
                  <a:srgbClr val="0070C0"/>
                </a:solidFill>
              </a:rPr>
            </a:br>
            <a:r>
              <a:rPr lang="en-NL" b="1" dirty="0">
                <a:solidFill>
                  <a:srgbClr val="0070C0"/>
                </a:solidFill>
              </a:rPr>
              <a:t>Ale, Fokke, Herman, John, Piet en Nadine</a:t>
            </a:r>
            <a:endParaRPr lang="en-NL" dirty="0"/>
          </a:p>
        </p:txBody>
      </p:sp>
      <p:sp>
        <p:nvSpPr>
          <p:cNvPr id="3" name="Content Placeholder 2">
            <a:extLst>
              <a:ext uri="{FF2B5EF4-FFF2-40B4-BE49-F238E27FC236}">
                <a16:creationId xmlns:a16="http://schemas.microsoft.com/office/drawing/2014/main" id="{298A40B1-4C49-0F4F-A7A8-B50DBB0593A9}"/>
              </a:ext>
            </a:extLst>
          </p:cNvPr>
          <p:cNvSpPr>
            <a:spLocks noGrp="1"/>
          </p:cNvSpPr>
          <p:nvPr>
            <p:ph idx="1"/>
          </p:nvPr>
        </p:nvSpPr>
        <p:spPr/>
        <p:txBody>
          <a:bodyPr>
            <a:normAutofit fontScale="70000" lnSpcReduction="20000"/>
          </a:bodyPr>
          <a:lstStyle/>
          <a:p>
            <a:pPr marL="0" indent="0">
              <a:buNone/>
            </a:pPr>
            <a:r>
              <a:rPr lang="nl-NL" sz="3100" b="1" dirty="0"/>
              <a:t>Terugkerende (discussie)punten:</a:t>
            </a:r>
          </a:p>
          <a:p>
            <a:endParaRPr lang="nl-NL" dirty="0"/>
          </a:p>
          <a:p>
            <a:r>
              <a:rPr lang="nl-NL" dirty="0"/>
              <a:t>Bewerken is onvermijdelijk: anders te vlakke zwart-witfoto</a:t>
            </a:r>
            <a:br>
              <a:rPr lang="nl-NL" dirty="0"/>
            </a:br>
            <a:r>
              <a:rPr lang="nl-NL" dirty="0"/>
              <a:t>Discussie: verschillende bewerkingen van één en hetzelfde origineel</a:t>
            </a:r>
          </a:p>
          <a:p>
            <a:endParaRPr lang="nl-NL" dirty="0"/>
          </a:p>
          <a:p>
            <a:r>
              <a:rPr lang="nl-NL" dirty="0"/>
              <a:t>Er wordt vaak gebruik gemaakt van </a:t>
            </a:r>
            <a:r>
              <a:rPr lang="nl-NL" dirty="0" err="1"/>
              <a:t>presets</a:t>
            </a:r>
            <a:r>
              <a:rPr lang="nl-NL" dirty="0"/>
              <a:t> (NIK, </a:t>
            </a:r>
            <a:r>
              <a:rPr lang="nl-NL" dirty="0" err="1"/>
              <a:t>Lightroom</a:t>
            </a:r>
            <a:r>
              <a:rPr lang="nl-NL" dirty="0"/>
              <a:t>): drama erin, contrast</a:t>
            </a:r>
            <a:br>
              <a:rPr lang="nl-NL" dirty="0"/>
            </a:br>
            <a:r>
              <a:rPr lang="nl-NL" dirty="0"/>
              <a:t>Discussie: er zijn er ook zie zelf aan de knoppen draaien</a:t>
            </a:r>
          </a:p>
          <a:p>
            <a:endParaRPr lang="nl-NL" dirty="0"/>
          </a:p>
          <a:p>
            <a:r>
              <a:rPr lang="nl-NL" dirty="0"/>
              <a:t>In-camera zwart-wit (voor het leren kijken heeft het nut) versus zwart-wit in-nabewerking</a:t>
            </a:r>
          </a:p>
          <a:p>
            <a:pPr marL="0" indent="0">
              <a:buNone/>
            </a:pPr>
            <a:endParaRPr lang="nl-NL" dirty="0"/>
          </a:p>
          <a:p>
            <a:r>
              <a:rPr lang="nl-NL" dirty="0"/>
              <a:t>Waarom zou ik een foto zwart-wit maken?</a:t>
            </a:r>
            <a:br>
              <a:rPr lang="nl-NL" dirty="0"/>
            </a:br>
            <a:r>
              <a:rPr lang="nl-NL" dirty="0"/>
              <a:t>Er zijn foto’s die beter af zijn in zwart-wit dan kleur, o.a. vanwege het drama-effect: </a:t>
            </a:r>
            <a:br>
              <a:rPr lang="nl-NL" dirty="0"/>
            </a:br>
            <a:r>
              <a:rPr lang="nl-NL" dirty="0"/>
              <a:t>foto’s Piet.</a:t>
            </a:r>
          </a:p>
          <a:p>
            <a:endParaRPr lang="en-NL" dirty="0"/>
          </a:p>
        </p:txBody>
      </p:sp>
      <p:sp>
        <p:nvSpPr>
          <p:cNvPr id="4" name="Slide Number Placeholder 3">
            <a:extLst>
              <a:ext uri="{FF2B5EF4-FFF2-40B4-BE49-F238E27FC236}">
                <a16:creationId xmlns:a16="http://schemas.microsoft.com/office/drawing/2014/main" id="{DA5A8611-08CE-A646-920A-87EE1FF4ACB3}"/>
              </a:ext>
            </a:extLst>
          </p:cNvPr>
          <p:cNvSpPr>
            <a:spLocks noGrp="1"/>
          </p:cNvSpPr>
          <p:nvPr>
            <p:ph type="sldNum" sz="quarter" idx="12"/>
          </p:nvPr>
        </p:nvSpPr>
        <p:spPr/>
        <p:txBody>
          <a:bodyPr/>
          <a:lstStyle/>
          <a:p>
            <a:fld id="{D7FAE3E6-6C35-494C-8FDC-F76486A16DA4}" type="slidenum">
              <a:rPr lang="en-NL" smtClean="0"/>
              <a:t>8</a:t>
            </a:fld>
            <a:endParaRPr lang="en-NL"/>
          </a:p>
        </p:txBody>
      </p:sp>
    </p:spTree>
    <p:extLst>
      <p:ext uri="{BB962C8B-B14F-4D97-AF65-F5344CB8AC3E}">
        <p14:creationId xmlns:p14="http://schemas.microsoft.com/office/powerpoint/2010/main" val="2923238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4E732-DE8E-9446-A109-87E4EE1CACA3}"/>
              </a:ext>
            </a:extLst>
          </p:cNvPr>
          <p:cNvSpPr>
            <a:spLocks noGrp="1"/>
          </p:cNvSpPr>
          <p:nvPr>
            <p:ph type="title"/>
          </p:nvPr>
        </p:nvSpPr>
        <p:spPr/>
        <p:txBody>
          <a:bodyPr>
            <a:normAutofit/>
          </a:bodyPr>
          <a:lstStyle/>
          <a:p>
            <a:pPr algn="ctr"/>
            <a:br>
              <a:rPr lang="en-NL" sz="1800" dirty="0"/>
            </a:br>
            <a:br>
              <a:rPr lang="en-NL" sz="1800" dirty="0"/>
            </a:br>
            <a:br>
              <a:rPr lang="en-NL" sz="1800" dirty="0"/>
            </a:br>
            <a:r>
              <a:rPr lang="en-NL" sz="1800" dirty="0"/>
              <a:t>						       Fokke</a:t>
            </a:r>
          </a:p>
        </p:txBody>
      </p:sp>
      <p:sp>
        <p:nvSpPr>
          <p:cNvPr id="4" name="Slide Number Placeholder 3">
            <a:extLst>
              <a:ext uri="{FF2B5EF4-FFF2-40B4-BE49-F238E27FC236}">
                <a16:creationId xmlns:a16="http://schemas.microsoft.com/office/drawing/2014/main" id="{69E21740-2635-3C49-890D-893350E1C399}"/>
              </a:ext>
            </a:extLst>
          </p:cNvPr>
          <p:cNvSpPr>
            <a:spLocks noGrp="1"/>
          </p:cNvSpPr>
          <p:nvPr>
            <p:ph type="sldNum" sz="quarter" idx="12"/>
          </p:nvPr>
        </p:nvSpPr>
        <p:spPr/>
        <p:txBody>
          <a:bodyPr/>
          <a:lstStyle/>
          <a:p>
            <a:fld id="{D7FAE3E6-6C35-494C-8FDC-F76486A16DA4}" type="slidenum">
              <a:rPr lang="en-NL" smtClean="0"/>
              <a:t>9</a:t>
            </a:fld>
            <a:endParaRPr lang="en-NL"/>
          </a:p>
        </p:txBody>
      </p:sp>
      <p:pic>
        <p:nvPicPr>
          <p:cNvPr id="10" name="Content Placeholder 9" descr="A picture containing outdoor, grass, sky, field&#10;&#10;Description automatically generated">
            <a:extLst>
              <a:ext uri="{FF2B5EF4-FFF2-40B4-BE49-F238E27FC236}">
                <a16:creationId xmlns:a16="http://schemas.microsoft.com/office/drawing/2014/main" id="{9FC3B3BD-57E5-ED4D-BF28-36961A0AD701}"/>
              </a:ext>
            </a:extLst>
          </p:cNvPr>
          <p:cNvPicPr>
            <a:picLocks noGrp="1" noChangeAspect="1"/>
          </p:cNvPicPr>
          <p:nvPr>
            <p:ph idx="1"/>
          </p:nvPr>
        </p:nvPicPr>
        <p:blipFill>
          <a:blip r:embed="rId2"/>
          <a:stretch>
            <a:fillRect/>
          </a:stretch>
        </p:blipFill>
        <p:spPr>
          <a:xfrm>
            <a:off x="2831502" y="1825625"/>
            <a:ext cx="6528995" cy="4351338"/>
          </a:xfrm>
        </p:spPr>
      </p:pic>
    </p:spTree>
    <p:extLst>
      <p:ext uri="{BB962C8B-B14F-4D97-AF65-F5344CB8AC3E}">
        <p14:creationId xmlns:p14="http://schemas.microsoft.com/office/powerpoint/2010/main" val="13985517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3958</TotalTime>
  <Words>1657</Words>
  <Application>Microsoft Macintosh PowerPoint</Application>
  <PresentationFormat>Widescreen</PresentationFormat>
  <Paragraphs>128</Paragraphs>
  <Slides>18</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Rapportages Werkgroepen  Zwart-witfotografie</vt:lpstr>
      <vt:lpstr>Rapportage Werkgroep Alice Huigen, Cobie Meinema, Ina Nieuwhof, Jannie Barkhuis, Joke Slagmolen, Josie Borger, Martine Donker</vt:lpstr>
      <vt:lpstr>                      Jannie</vt:lpstr>
      <vt:lpstr>Rapportage Werkgroep Alice Huigen, Cobie Meinema, Ina Nieuwhof, Jannie Barkhuis, Joke Slagmolen, Josie Borger, Martine Donker (2)</vt:lpstr>
      <vt:lpstr>                  Cobie</vt:lpstr>
      <vt:lpstr>Rapportage Werkgroep Alice Huigen, Cobie Meinema, Ina Nieuwhof, Jannie Barkhuis, Joke Slagmolen, Josie Borger, Martine Donker (3)</vt:lpstr>
      <vt:lpstr>                     Joke</vt:lpstr>
      <vt:lpstr>Rapportage Werkgroep  Ale, Fokke, Herman, John, Piet en Nadine</vt:lpstr>
      <vt:lpstr>                Fokke</vt:lpstr>
      <vt:lpstr>                  John   </vt:lpstr>
      <vt:lpstr>             Piet</vt:lpstr>
      <vt:lpstr>Rapportage Werkgroep  Ale, Fokke, Herman, John, Piet en Nadine (2)</vt:lpstr>
      <vt:lpstr>                                     Nadine</vt:lpstr>
      <vt:lpstr>                        Ale</vt:lpstr>
      <vt:lpstr>Rapportage Werkgroep Anneke, Berend, Peter, Tieme en Wim </vt:lpstr>
      <vt:lpstr>                       Berend</vt:lpstr>
      <vt:lpstr>Rapportage Werkgroep Anneke, Berend, Peter, Tieme en Wim (2)</vt:lpstr>
      <vt:lpstr>                                   Anneke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Najaar 2021  met Zwart-witfotografie</dc:title>
  <dc:creator>Peter Knoester</dc:creator>
  <cp:lastModifiedBy>Peter Knoester</cp:lastModifiedBy>
  <cp:revision>55</cp:revision>
  <cp:lastPrinted>2021-12-14T11:17:43Z</cp:lastPrinted>
  <dcterms:created xsi:type="dcterms:W3CDTF">2021-12-07T17:58:46Z</dcterms:created>
  <dcterms:modified xsi:type="dcterms:W3CDTF">2021-12-14T11:42:34Z</dcterms:modified>
</cp:coreProperties>
</file>